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57" r:id="rId3"/>
    <p:sldId id="258" r:id="rId4"/>
    <p:sldId id="283" r:id="rId5"/>
    <p:sldId id="290" r:id="rId6"/>
    <p:sldId id="289" r:id="rId7"/>
    <p:sldId id="259" r:id="rId8"/>
    <p:sldId id="260" r:id="rId9"/>
    <p:sldId id="270" r:id="rId10"/>
    <p:sldId id="288" r:id="rId11"/>
    <p:sldId id="285" r:id="rId12"/>
    <p:sldId id="267" r:id="rId13"/>
    <p:sldId id="268" r:id="rId14"/>
    <p:sldId id="286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444" autoAdjust="0"/>
  </p:normalViewPr>
  <p:slideViewPr>
    <p:cSldViewPr>
      <p:cViewPr varScale="1">
        <p:scale>
          <a:sx n="116" d="100"/>
          <a:sy n="116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A62C7-CE5D-4513-9E5A-A4E23F79D357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4674069-9848-492D-A223-73674219B86A}">
      <dgm:prSet phldrT="[Text]"/>
      <dgm:spPr/>
      <dgm:t>
        <a:bodyPr/>
        <a:lstStyle/>
        <a:p>
          <a:r>
            <a:rPr lang="en-US" dirty="0" err="1" smtClean="0"/>
            <a:t>Algodoo</a:t>
          </a:r>
          <a:endParaRPr lang="en-IN" dirty="0"/>
        </a:p>
      </dgm:t>
    </dgm:pt>
    <dgm:pt modelId="{72769DF0-FA31-43DF-9308-17D5B49B02B5}" type="parTrans" cxnId="{B64755ED-C870-4CE4-826B-50BB6C858932}">
      <dgm:prSet/>
      <dgm:spPr/>
      <dgm:t>
        <a:bodyPr/>
        <a:lstStyle/>
        <a:p>
          <a:endParaRPr lang="en-IN"/>
        </a:p>
      </dgm:t>
    </dgm:pt>
    <dgm:pt modelId="{9A4F513E-2DA2-4A95-BDD8-23207118A36C}" type="sibTrans" cxnId="{B64755ED-C870-4CE4-826B-50BB6C858932}">
      <dgm:prSet/>
      <dgm:spPr/>
      <dgm:t>
        <a:bodyPr/>
        <a:lstStyle/>
        <a:p>
          <a:endParaRPr lang="en-IN"/>
        </a:p>
      </dgm:t>
    </dgm:pt>
    <dgm:pt modelId="{D530AC47-1DF2-4F8A-810C-399DE23840A0}">
      <dgm:prSet phldrT="[Text]"/>
      <dgm:spPr/>
      <dgm:t>
        <a:bodyPr/>
        <a:lstStyle/>
        <a:p>
          <a:r>
            <a:rPr lang="en-US" dirty="0" smtClean="0"/>
            <a:t>Animation Tool</a:t>
          </a:r>
          <a:endParaRPr lang="en-IN" dirty="0"/>
        </a:p>
      </dgm:t>
    </dgm:pt>
    <dgm:pt modelId="{2930BC60-8D6F-4DDD-8005-57270459846B}" type="parTrans" cxnId="{3B4F472B-0D82-4EFC-B77E-721B01360ED5}">
      <dgm:prSet/>
      <dgm:spPr/>
      <dgm:t>
        <a:bodyPr/>
        <a:lstStyle/>
        <a:p>
          <a:endParaRPr lang="en-IN"/>
        </a:p>
      </dgm:t>
    </dgm:pt>
    <dgm:pt modelId="{77FD93C4-E649-46F5-9C16-874CA8C84289}" type="sibTrans" cxnId="{3B4F472B-0D82-4EFC-B77E-721B01360ED5}">
      <dgm:prSet/>
      <dgm:spPr/>
      <dgm:t>
        <a:bodyPr/>
        <a:lstStyle/>
        <a:p>
          <a:endParaRPr lang="en-IN"/>
        </a:p>
      </dgm:t>
    </dgm:pt>
    <dgm:pt modelId="{E695A646-146E-49C4-AA5F-06B485147542}">
      <dgm:prSet phldrT="[Text]"/>
      <dgm:spPr/>
      <dgm:t>
        <a:bodyPr/>
        <a:lstStyle/>
        <a:p>
          <a:r>
            <a:rPr lang="en-US" dirty="0" smtClean="0"/>
            <a:t>Simulation Tool</a:t>
          </a:r>
          <a:endParaRPr lang="en-IN" dirty="0"/>
        </a:p>
      </dgm:t>
    </dgm:pt>
    <dgm:pt modelId="{75B11AF5-4708-4342-8E36-85EFABF39719}" type="parTrans" cxnId="{DBFAA6CD-382A-468A-9E0E-CE319745AE86}">
      <dgm:prSet/>
      <dgm:spPr/>
      <dgm:t>
        <a:bodyPr/>
        <a:lstStyle/>
        <a:p>
          <a:endParaRPr lang="en-IN"/>
        </a:p>
      </dgm:t>
    </dgm:pt>
    <dgm:pt modelId="{F6658417-7EE8-4129-AB76-7EC00C9B01EE}" type="sibTrans" cxnId="{DBFAA6CD-382A-468A-9E0E-CE319745AE86}">
      <dgm:prSet/>
      <dgm:spPr/>
      <dgm:t>
        <a:bodyPr/>
        <a:lstStyle/>
        <a:p>
          <a:endParaRPr lang="en-IN"/>
        </a:p>
      </dgm:t>
    </dgm:pt>
    <dgm:pt modelId="{9BFE20FF-17BC-44AD-9A5C-7D9F1E85FF1B}">
      <dgm:prSet phldrT="[Text]"/>
      <dgm:spPr/>
      <dgm:t>
        <a:bodyPr/>
        <a:lstStyle/>
        <a:p>
          <a:r>
            <a:rPr lang="en-US" dirty="0" smtClean="0"/>
            <a:t>Engineering Tool</a:t>
          </a:r>
          <a:endParaRPr lang="en-IN" dirty="0"/>
        </a:p>
      </dgm:t>
    </dgm:pt>
    <dgm:pt modelId="{D56EFFCC-CB74-4D54-80FC-19B54411562A}" type="parTrans" cxnId="{87D6E3A4-E082-4CA3-90B6-44EE09E071D6}">
      <dgm:prSet/>
      <dgm:spPr/>
      <dgm:t>
        <a:bodyPr/>
        <a:lstStyle/>
        <a:p>
          <a:endParaRPr lang="en-IN"/>
        </a:p>
      </dgm:t>
    </dgm:pt>
    <dgm:pt modelId="{4A1402AD-CDBB-450B-B611-3C340824F6B1}" type="sibTrans" cxnId="{87D6E3A4-E082-4CA3-90B6-44EE09E071D6}">
      <dgm:prSet/>
      <dgm:spPr/>
      <dgm:t>
        <a:bodyPr/>
        <a:lstStyle/>
        <a:p>
          <a:endParaRPr lang="en-IN"/>
        </a:p>
      </dgm:t>
    </dgm:pt>
    <dgm:pt modelId="{80EB7776-C9E7-4295-8241-1792AF900059}">
      <dgm:prSet phldrT="[Text]"/>
      <dgm:spPr/>
      <dgm:t>
        <a:bodyPr/>
        <a:lstStyle/>
        <a:p>
          <a:r>
            <a:rPr lang="en-US" dirty="0" smtClean="0"/>
            <a:t>Gaming Tool</a:t>
          </a:r>
          <a:endParaRPr lang="en-IN" dirty="0"/>
        </a:p>
      </dgm:t>
    </dgm:pt>
    <dgm:pt modelId="{06F683F3-1F7E-4190-B6BD-56425500C84B}" type="parTrans" cxnId="{AF81A092-3DB1-4F3A-95BF-C4A5467A9149}">
      <dgm:prSet/>
      <dgm:spPr/>
      <dgm:t>
        <a:bodyPr/>
        <a:lstStyle/>
        <a:p>
          <a:endParaRPr lang="en-IN"/>
        </a:p>
      </dgm:t>
    </dgm:pt>
    <dgm:pt modelId="{F8A59999-3AEC-434D-924E-A3ACF4680564}" type="sibTrans" cxnId="{AF81A092-3DB1-4F3A-95BF-C4A5467A9149}">
      <dgm:prSet/>
      <dgm:spPr/>
      <dgm:t>
        <a:bodyPr/>
        <a:lstStyle/>
        <a:p>
          <a:endParaRPr lang="en-IN"/>
        </a:p>
      </dgm:t>
    </dgm:pt>
    <dgm:pt modelId="{BAA59E6B-7897-45A8-A6B1-F4340CBC7A91}" type="pres">
      <dgm:prSet presAssocID="{D40A62C7-CE5D-4513-9E5A-A4E23F79D3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DD0F11B-87B7-4D12-B2FE-29BD40209A5C}" type="pres">
      <dgm:prSet presAssocID="{D40A62C7-CE5D-4513-9E5A-A4E23F79D357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F3A6AE21-EBDA-44FA-A26E-1A17B94BD5F3}" type="pres">
      <dgm:prSet presAssocID="{54674069-9848-492D-A223-73674219B86A}" presName="centerShape" presStyleLbl="vennNode1" presStyleIdx="0" presStyleCnt="5"/>
      <dgm:spPr/>
      <dgm:t>
        <a:bodyPr/>
        <a:lstStyle/>
        <a:p>
          <a:endParaRPr lang="en-IN"/>
        </a:p>
      </dgm:t>
    </dgm:pt>
    <dgm:pt modelId="{586C92EC-8FD5-4AD9-B92A-090C505DDC88}" type="pres">
      <dgm:prSet presAssocID="{D530AC47-1DF2-4F8A-810C-399DE23840A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CC6625-6594-4FE9-8363-ABE7DEE71479}" type="pres">
      <dgm:prSet presAssocID="{E695A646-146E-49C4-AA5F-06B48514754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9031AF-DA25-44E8-AD0B-051E66BB28E3}" type="pres">
      <dgm:prSet presAssocID="{9BFE20FF-17BC-44AD-9A5C-7D9F1E85FF1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27D984-C7BC-4667-BF14-9FBBEFBB6784}" type="pres">
      <dgm:prSet presAssocID="{80EB7776-C9E7-4295-8241-1792AF90005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BFAA6CD-382A-468A-9E0E-CE319745AE86}" srcId="{54674069-9848-492D-A223-73674219B86A}" destId="{E695A646-146E-49C4-AA5F-06B485147542}" srcOrd="1" destOrd="0" parTransId="{75B11AF5-4708-4342-8E36-85EFABF39719}" sibTransId="{F6658417-7EE8-4129-AB76-7EC00C9B01EE}"/>
    <dgm:cxn modelId="{3B4F472B-0D82-4EFC-B77E-721B01360ED5}" srcId="{54674069-9848-492D-A223-73674219B86A}" destId="{D530AC47-1DF2-4F8A-810C-399DE23840A0}" srcOrd="0" destOrd="0" parTransId="{2930BC60-8D6F-4DDD-8005-57270459846B}" sibTransId="{77FD93C4-E649-46F5-9C16-874CA8C84289}"/>
    <dgm:cxn modelId="{87D6E3A4-E082-4CA3-90B6-44EE09E071D6}" srcId="{54674069-9848-492D-A223-73674219B86A}" destId="{9BFE20FF-17BC-44AD-9A5C-7D9F1E85FF1B}" srcOrd="2" destOrd="0" parTransId="{D56EFFCC-CB74-4D54-80FC-19B54411562A}" sibTransId="{4A1402AD-CDBB-450B-B611-3C340824F6B1}"/>
    <dgm:cxn modelId="{B64755ED-C870-4CE4-826B-50BB6C858932}" srcId="{D40A62C7-CE5D-4513-9E5A-A4E23F79D357}" destId="{54674069-9848-492D-A223-73674219B86A}" srcOrd="0" destOrd="0" parTransId="{72769DF0-FA31-43DF-9308-17D5B49B02B5}" sibTransId="{9A4F513E-2DA2-4A95-BDD8-23207118A36C}"/>
    <dgm:cxn modelId="{AF81A092-3DB1-4F3A-95BF-C4A5467A9149}" srcId="{54674069-9848-492D-A223-73674219B86A}" destId="{80EB7776-C9E7-4295-8241-1792AF900059}" srcOrd="3" destOrd="0" parTransId="{06F683F3-1F7E-4190-B6BD-56425500C84B}" sibTransId="{F8A59999-3AEC-434D-924E-A3ACF4680564}"/>
    <dgm:cxn modelId="{4D991696-E4D0-4EB1-BFDA-95AD97DD1F61}" type="presOf" srcId="{D40A62C7-CE5D-4513-9E5A-A4E23F79D357}" destId="{BAA59E6B-7897-45A8-A6B1-F4340CBC7A91}" srcOrd="0" destOrd="0" presId="urn:microsoft.com/office/officeart/2005/8/layout/radial3"/>
    <dgm:cxn modelId="{E19B45FA-1863-44BD-B2DD-BF55541C9FCC}" type="presOf" srcId="{E695A646-146E-49C4-AA5F-06B485147542}" destId="{49CC6625-6594-4FE9-8363-ABE7DEE71479}" srcOrd="0" destOrd="0" presId="urn:microsoft.com/office/officeart/2005/8/layout/radial3"/>
    <dgm:cxn modelId="{E016A9BB-B6C6-4FD5-9297-BCF404A14770}" type="presOf" srcId="{80EB7776-C9E7-4295-8241-1792AF900059}" destId="{FF27D984-C7BC-4667-BF14-9FBBEFBB6784}" srcOrd="0" destOrd="0" presId="urn:microsoft.com/office/officeart/2005/8/layout/radial3"/>
    <dgm:cxn modelId="{A41A0BED-139D-4945-A98B-C41AD7CF18CC}" type="presOf" srcId="{54674069-9848-492D-A223-73674219B86A}" destId="{F3A6AE21-EBDA-44FA-A26E-1A17B94BD5F3}" srcOrd="0" destOrd="0" presId="urn:microsoft.com/office/officeart/2005/8/layout/radial3"/>
    <dgm:cxn modelId="{D3120A83-DC24-4DF0-93A2-C123193B0D0E}" type="presOf" srcId="{D530AC47-1DF2-4F8A-810C-399DE23840A0}" destId="{586C92EC-8FD5-4AD9-B92A-090C505DDC88}" srcOrd="0" destOrd="0" presId="urn:microsoft.com/office/officeart/2005/8/layout/radial3"/>
    <dgm:cxn modelId="{FE1B6535-438A-4B26-91A7-01D9E600428E}" type="presOf" srcId="{9BFE20FF-17BC-44AD-9A5C-7D9F1E85FF1B}" destId="{BF9031AF-DA25-44E8-AD0B-051E66BB28E3}" srcOrd="0" destOrd="0" presId="urn:microsoft.com/office/officeart/2005/8/layout/radial3"/>
    <dgm:cxn modelId="{7FC5961D-5DE4-4640-B30D-C25A207B2BDC}" type="presParOf" srcId="{BAA59E6B-7897-45A8-A6B1-F4340CBC7A91}" destId="{CDD0F11B-87B7-4D12-B2FE-29BD40209A5C}" srcOrd="0" destOrd="0" presId="urn:microsoft.com/office/officeart/2005/8/layout/radial3"/>
    <dgm:cxn modelId="{0D41CC5D-C66D-410E-8F7D-C3C182755595}" type="presParOf" srcId="{CDD0F11B-87B7-4D12-B2FE-29BD40209A5C}" destId="{F3A6AE21-EBDA-44FA-A26E-1A17B94BD5F3}" srcOrd="0" destOrd="0" presId="urn:microsoft.com/office/officeart/2005/8/layout/radial3"/>
    <dgm:cxn modelId="{86EEDE9C-093B-40FB-AF6C-65A3D67B93CB}" type="presParOf" srcId="{CDD0F11B-87B7-4D12-B2FE-29BD40209A5C}" destId="{586C92EC-8FD5-4AD9-B92A-090C505DDC88}" srcOrd="1" destOrd="0" presId="urn:microsoft.com/office/officeart/2005/8/layout/radial3"/>
    <dgm:cxn modelId="{A391539B-AA48-43A6-B875-44AAF4D90E46}" type="presParOf" srcId="{CDD0F11B-87B7-4D12-B2FE-29BD40209A5C}" destId="{49CC6625-6594-4FE9-8363-ABE7DEE71479}" srcOrd="2" destOrd="0" presId="urn:microsoft.com/office/officeart/2005/8/layout/radial3"/>
    <dgm:cxn modelId="{33447315-5FC2-4EA2-B726-92238880B71B}" type="presParOf" srcId="{CDD0F11B-87B7-4D12-B2FE-29BD40209A5C}" destId="{BF9031AF-DA25-44E8-AD0B-051E66BB28E3}" srcOrd="3" destOrd="0" presId="urn:microsoft.com/office/officeart/2005/8/layout/radial3"/>
    <dgm:cxn modelId="{9F8360EC-5634-4B30-B88B-575A531A6F60}" type="presParOf" srcId="{CDD0F11B-87B7-4D12-B2FE-29BD40209A5C}" destId="{FF27D984-C7BC-4667-BF14-9FBBEFBB678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1E57B-799B-4CB1-8409-C7DE46BD6CF2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63D1403-A372-4E25-A0D6-33D6FC13AAA9}">
      <dgm:prSet phldrT="[Text]"/>
      <dgm:spPr/>
      <dgm:t>
        <a:bodyPr/>
        <a:lstStyle/>
        <a:p>
          <a:r>
            <a:rPr lang="en-US" dirty="0" smtClean="0"/>
            <a:t>Drawing Tool</a:t>
          </a:r>
          <a:endParaRPr lang="en-IN" dirty="0"/>
        </a:p>
      </dgm:t>
    </dgm:pt>
    <dgm:pt modelId="{7EBB85B3-425E-43D2-9CBA-951B8594E8D2}" type="parTrans" cxnId="{BDCB36D9-FB3D-497F-8AA9-3E87895EB17B}">
      <dgm:prSet/>
      <dgm:spPr/>
      <dgm:t>
        <a:bodyPr/>
        <a:lstStyle/>
        <a:p>
          <a:endParaRPr lang="en-IN"/>
        </a:p>
      </dgm:t>
    </dgm:pt>
    <dgm:pt modelId="{F98DF4C4-A094-427C-8079-E75D770D8BA8}" type="sibTrans" cxnId="{BDCB36D9-FB3D-497F-8AA9-3E87895EB17B}">
      <dgm:prSet/>
      <dgm:spPr/>
      <dgm:t>
        <a:bodyPr/>
        <a:lstStyle/>
        <a:p>
          <a:endParaRPr lang="en-IN"/>
        </a:p>
      </dgm:t>
    </dgm:pt>
    <dgm:pt modelId="{61482FDB-E8E2-4F97-AA0B-C1A84D18B1B8}">
      <dgm:prSet phldrT="[Text]"/>
      <dgm:spPr/>
      <dgm:t>
        <a:bodyPr/>
        <a:lstStyle/>
        <a:p>
          <a:r>
            <a:rPr lang="en-US" dirty="0" smtClean="0"/>
            <a:t>Sketch</a:t>
          </a:r>
          <a:endParaRPr lang="en-IN" dirty="0"/>
        </a:p>
      </dgm:t>
    </dgm:pt>
    <dgm:pt modelId="{2F773C00-F12F-4C61-897F-FB9801EDEC6E}" type="parTrans" cxnId="{D0FAB57E-1AF7-4AF7-A8F6-D7DEDA749F6D}">
      <dgm:prSet/>
      <dgm:spPr/>
      <dgm:t>
        <a:bodyPr/>
        <a:lstStyle/>
        <a:p>
          <a:endParaRPr lang="en-IN"/>
        </a:p>
      </dgm:t>
    </dgm:pt>
    <dgm:pt modelId="{F7A6C219-601E-4F05-85C7-4ABD9FF2C630}" type="sibTrans" cxnId="{D0FAB57E-1AF7-4AF7-A8F6-D7DEDA749F6D}">
      <dgm:prSet/>
      <dgm:spPr/>
      <dgm:t>
        <a:bodyPr/>
        <a:lstStyle/>
        <a:p>
          <a:endParaRPr lang="en-IN"/>
        </a:p>
      </dgm:t>
    </dgm:pt>
    <dgm:pt modelId="{1629B879-E65C-4082-BFC8-2BE99F8CB379}">
      <dgm:prSet phldrT="[Text]"/>
      <dgm:spPr/>
      <dgm:t>
        <a:bodyPr/>
        <a:lstStyle/>
        <a:p>
          <a:r>
            <a:rPr lang="en-US" dirty="0" smtClean="0"/>
            <a:t>Box</a:t>
          </a:r>
          <a:endParaRPr lang="en-IN" dirty="0"/>
        </a:p>
      </dgm:t>
    </dgm:pt>
    <dgm:pt modelId="{12A21B03-070A-4FA4-844F-FC3DD4209958}" type="parTrans" cxnId="{F0708691-0643-42E2-A4F3-44308B2013DF}">
      <dgm:prSet/>
      <dgm:spPr/>
      <dgm:t>
        <a:bodyPr/>
        <a:lstStyle/>
        <a:p>
          <a:endParaRPr lang="en-IN"/>
        </a:p>
      </dgm:t>
    </dgm:pt>
    <dgm:pt modelId="{43B06079-A2D2-41EC-A294-2BD385113134}" type="sibTrans" cxnId="{F0708691-0643-42E2-A4F3-44308B2013DF}">
      <dgm:prSet/>
      <dgm:spPr/>
      <dgm:t>
        <a:bodyPr/>
        <a:lstStyle/>
        <a:p>
          <a:endParaRPr lang="en-IN"/>
        </a:p>
      </dgm:t>
    </dgm:pt>
    <dgm:pt modelId="{720F9D61-6845-488F-8998-993C9B538906}">
      <dgm:prSet phldrT="[Text]"/>
      <dgm:spPr/>
      <dgm:t>
        <a:bodyPr/>
        <a:lstStyle/>
        <a:p>
          <a:r>
            <a:rPr lang="en-US" dirty="0" smtClean="0"/>
            <a:t>Circle</a:t>
          </a:r>
          <a:endParaRPr lang="en-IN" dirty="0"/>
        </a:p>
      </dgm:t>
    </dgm:pt>
    <dgm:pt modelId="{58F4F517-3D4F-48F7-B4AB-03D9F0375459}" type="parTrans" cxnId="{512B1EEB-2A57-4666-B601-FEA6F21A84E9}">
      <dgm:prSet/>
      <dgm:spPr/>
      <dgm:t>
        <a:bodyPr/>
        <a:lstStyle/>
        <a:p>
          <a:endParaRPr lang="en-IN"/>
        </a:p>
      </dgm:t>
    </dgm:pt>
    <dgm:pt modelId="{A335DEC5-09A0-4534-9D60-9AF2F16B3FF6}" type="sibTrans" cxnId="{512B1EEB-2A57-4666-B601-FEA6F21A84E9}">
      <dgm:prSet/>
      <dgm:spPr/>
      <dgm:t>
        <a:bodyPr/>
        <a:lstStyle/>
        <a:p>
          <a:endParaRPr lang="en-IN"/>
        </a:p>
      </dgm:t>
    </dgm:pt>
    <dgm:pt modelId="{B21FA72A-2C4C-4160-B795-E5A5CE41A205}">
      <dgm:prSet/>
      <dgm:spPr/>
      <dgm:t>
        <a:bodyPr/>
        <a:lstStyle/>
        <a:p>
          <a:r>
            <a:rPr lang="en-US" dirty="0" smtClean="0"/>
            <a:t>Brush </a:t>
          </a:r>
          <a:endParaRPr lang="en-IN" dirty="0"/>
        </a:p>
      </dgm:t>
    </dgm:pt>
    <dgm:pt modelId="{2E3C4154-1740-44F3-8DCD-203D2514EF10}" type="parTrans" cxnId="{CCFFB8AC-9452-43B1-8CDC-71597AA2164D}">
      <dgm:prSet/>
      <dgm:spPr/>
      <dgm:t>
        <a:bodyPr/>
        <a:lstStyle/>
        <a:p>
          <a:endParaRPr lang="en-IN"/>
        </a:p>
      </dgm:t>
    </dgm:pt>
    <dgm:pt modelId="{E225721A-6B3C-4273-B670-4B666D0AB106}" type="sibTrans" cxnId="{CCFFB8AC-9452-43B1-8CDC-71597AA2164D}">
      <dgm:prSet/>
      <dgm:spPr/>
      <dgm:t>
        <a:bodyPr/>
        <a:lstStyle/>
        <a:p>
          <a:endParaRPr lang="en-IN"/>
        </a:p>
      </dgm:t>
    </dgm:pt>
    <dgm:pt modelId="{BD7EB608-B0AB-4870-9F0A-59BC0C9D1430}">
      <dgm:prSet/>
      <dgm:spPr/>
      <dgm:t>
        <a:bodyPr/>
        <a:lstStyle/>
        <a:p>
          <a:r>
            <a:rPr lang="en-US" dirty="0" smtClean="0"/>
            <a:t>Polygon</a:t>
          </a:r>
          <a:endParaRPr lang="en-IN" dirty="0"/>
        </a:p>
      </dgm:t>
    </dgm:pt>
    <dgm:pt modelId="{CCE39C5A-CB07-401A-BB9C-A6DCCE4775C3}" type="parTrans" cxnId="{54FC378A-B1BE-4C78-B51C-3EDFD898D72A}">
      <dgm:prSet/>
      <dgm:spPr/>
      <dgm:t>
        <a:bodyPr/>
        <a:lstStyle/>
        <a:p>
          <a:endParaRPr lang="en-IN"/>
        </a:p>
      </dgm:t>
    </dgm:pt>
    <dgm:pt modelId="{B98B0992-36B6-4812-AE87-556895629432}" type="sibTrans" cxnId="{54FC378A-B1BE-4C78-B51C-3EDFD898D72A}">
      <dgm:prSet/>
      <dgm:spPr/>
      <dgm:t>
        <a:bodyPr/>
        <a:lstStyle/>
        <a:p>
          <a:endParaRPr lang="en-IN"/>
        </a:p>
      </dgm:t>
    </dgm:pt>
    <dgm:pt modelId="{1B7F74E5-3875-447B-9DF1-4F2118F1F2A3}">
      <dgm:prSet/>
      <dgm:spPr/>
      <dgm:t>
        <a:bodyPr/>
        <a:lstStyle/>
        <a:p>
          <a:r>
            <a:rPr lang="en-US" dirty="0" smtClean="0"/>
            <a:t>Chain</a:t>
          </a:r>
          <a:endParaRPr lang="en-IN" dirty="0"/>
        </a:p>
      </dgm:t>
    </dgm:pt>
    <dgm:pt modelId="{C323152A-3689-4F4F-8F3B-CD96F82D0F6C}" type="parTrans" cxnId="{5DF0CEEB-E854-4348-BA21-93B2871E4E16}">
      <dgm:prSet/>
      <dgm:spPr/>
      <dgm:t>
        <a:bodyPr/>
        <a:lstStyle/>
        <a:p>
          <a:endParaRPr lang="en-IN"/>
        </a:p>
      </dgm:t>
    </dgm:pt>
    <dgm:pt modelId="{F9AC55B0-F265-4572-9457-206F5CC5A665}" type="sibTrans" cxnId="{5DF0CEEB-E854-4348-BA21-93B2871E4E16}">
      <dgm:prSet/>
      <dgm:spPr/>
      <dgm:t>
        <a:bodyPr/>
        <a:lstStyle/>
        <a:p>
          <a:endParaRPr lang="en-IN"/>
        </a:p>
      </dgm:t>
    </dgm:pt>
    <dgm:pt modelId="{A6549A2E-96E0-4D5A-BA0C-EC83B8E9871F}">
      <dgm:prSet/>
      <dgm:spPr/>
      <dgm:t>
        <a:bodyPr/>
        <a:lstStyle/>
        <a:p>
          <a:r>
            <a:rPr lang="en-US" dirty="0" smtClean="0"/>
            <a:t>Plane</a:t>
          </a:r>
          <a:endParaRPr lang="en-IN" dirty="0"/>
        </a:p>
      </dgm:t>
    </dgm:pt>
    <dgm:pt modelId="{22736B3F-93DB-437D-913B-C6567BD74B6D}" type="parTrans" cxnId="{8E31720E-9D27-47A4-AC57-91AC304119DA}">
      <dgm:prSet/>
      <dgm:spPr/>
      <dgm:t>
        <a:bodyPr/>
        <a:lstStyle/>
        <a:p>
          <a:endParaRPr lang="en-IN"/>
        </a:p>
      </dgm:t>
    </dgm:pt>
    <dgm:pt modelId="{A355A47E-28C2-479E-9703-4D79A2D98B02}" type="sibTrans" cxnId="{8E31720E-9D27-47A4-AC57-91AC304119DA}">
      <dgm:prSet/>
      <dgm:spPr/>
      <dgm:t>
        <a:bodyPr/>
        <a:lstStyle/>
        <a:p>
          <a:endParaRPr lang="en-IN"/>
        </a:p>
      </dgm:t>
    </dgm:pt>
    <dgm:pt modelId="{648D51BA-F448-4B4A-A7F5-EDF8BB8DF4AC}" type="pres">
      <dgm:prSet presAssocID="{C4F1E57B-799B-4CB1-8409-C7DE46BD6C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6B48C-DBB5-4713-A072-F083AC8F3FFB}" type="pres">
      <dgm:prSet presAssocID="{563D1403-A372-4E25-A0D6-33D6FC13AAA9}" presName="centerShape" presStyleLbl="node0" presStyleIdx="0" presStyleCnt="1" custScaleX="124978" custScaleY="116086"/>
      <dgm:spPr/>
      <dgm:t>
        <a:bodyPr/>
        <a:lstStyle/>
        <a:p>
          <a:endParaRPr lang="en-IN"/>
        </a:p>
      </dgm:t>
    </dgm:pt>
    <dgm:pt modelId="{E6E98A8F-A1DC-41A1-9B51-44BD2E67BA65}" type="pres">
      <dgm:prSet presAssocID="{61482FDB-E8E2-4F97-AA0B-C1A84D18B1B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2AE8D3-FA7C-43AA-B7EB-149D206B1061}" type="pres">
      <dgm:prSet presAssocID="{61482FDB-E8E2-4F97-AA0B-C1A84D18B1B8}" presName="dummy" presStyleCnt="0"/>
      <dgm:spPr/>
    </dgm:pt>
    <dgm:pt modelId="{8595DD19-5F51-4485-9DF0-7F1FA47AEB64}" type="pres">
      <dgm:prSet presAssocID="{F7A6C219-601E-4F05-85C7-4ABD9FF2C63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8E391C87-A226-4E8A-8D83-2C935CD73FA8}" type="pres">
      <dgm:prSet presAssocID="{B21FA72A-2C4C-4160-B795-E5A5CE41A2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00621-CA68-437C-B6E7-3F382630F129}" type="pres">
      <dgm:prSet presAssocID="{B21FA72A-2C4C-4160-B795-E5A5CE41A205}" presName="dummy" presStyleCnt="0"/>
      <dgm:spPr/>
    </dgm:pt>
    <dgm:pt modelId="{23578670-561E-4CC2-B579-5D0D3551A9A9}" type="pres">
      <dgm:prSet presAssocID="{E225721A-6B3C-4273-B670-4B666D0AB10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2FD015F8-D411-4CB5-B9BE-BA6F184474A2}" type="pres">
      <dgm:prSet presAssocID="{BD7EB608-B0AB-4870-9F0A-59BC0C9D143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21610D-70D5-473D-9418-E15BA0B5E0E0}" type="pres">
      <dgm:prSet presAssocID="{BD7EB608-B0AB-4870-9F0A-59BC0C9D1430}" presName="dummy" presStyleCnt="0"/>
      <dgm:spPr/>
    </dgm:pt>
    <dgm:pt modelId="{7C74F2DA-2483-4345-80FF-E98C458B3EB8}" type="pres">
      <dgm:prSet presAssocID="{B98B0992-36B6-4812-AE87-55689562943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81F7B24-BB4E-45E1-818F-CF5D6455B57C}" type="pres">
      <dgm:prSet presAssocID="{A6549A2E-96E0-4D5A-BA0C-EC83B8E9871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F1AD38-7899-4FAD-BE71-B1D3D995E3B5}" type="pres">
      <dgm:prSet presAssocID="{A6549A2E-96E0-4D5A-BA0C-EC83B8E9871F}" presName="dummy" presStyleCnt="0"/>
      <dgm:spPr/>
    </dgm:pt>
    <dgm:pt modelId="{E1B43663-9034-4ECA-A172-1C97A0C4962B}" type="pres">
      <dgm:prSet presAssocID="{A355A47E-28C2-479E-9703-4D79A2D98B0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E7162DE-F8B9-4EE0-836B-982B83AB96D1}" type="pres">
      <dgm:prSet presAssocID="{1629B879-E65C-4082-BFC8-2BE99F8CB3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0FC3A-FC3C-445F-A73C-021C52769A4E}" type="pres">
      <dgm:prSet presAssocID="{1629B879-E65C-4082-BFC8-2BE99F8CB379}" presName="dummy" presStyleCnt="0"/>
      <dgm:spPr/>
    </dgm:pt>
    <dgm:pt modelId="{2E9CE925-47B0-4E30-8B14-0DB89F182B0F}" type="pres">
      <dgm:prSet presAssocID="{43B06079-A2D2-41EC-A294-2BD385113134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76B5D9C-2A03-4579-AF62-206D3E78CC4A}" type="pres">
      <dgm:prSet presAssocID="{720F9D61-6845-488F-8998-993C9B5389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BB18F-94F5-44A3-8082-907C7063A617}" type="pres">
      <dgm:prSet presAssocID="{720F9D61-6845-488F-8998-993C9B538906}" presName="dummy" presStyleCnt="0"/>
      <dgm:spPr/>
    </dgm:pt>
    <dgm:pt modelId="{C4710047-A63C-4156-A91D-B4BF40D232DB}" type="pres">
      <dgm:prSet presAssocID="{A335DEC5-09A0-4534-9D60-9AF2F16B3FF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DE04D64-A0FA-46BE-87CC-2C0F3C745DBB}" type="pres">
      <dgm:prSet presAssocID="{1B7F74E5-3875-447B-9DF1-4F2118F1F2A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B00AF-D7F8-4A1C-B586-1C5F5C97FB2C}" type="pres">
      <dgm:prSet presAssocID="{1B7F74E5-3875-447B-9DF1-4F2118F1F2A3}" presName="dummy" presStyleCnt="0"/>
      <dgm:spPr/>
    </dgm:pt>
    <dgm:pt modelId="{6CEB20C7-95F3-444C-9325-2AC7C89717B9}" type="pres">
      <dgm:prSet presAssocID="{F9AC55B0-F265-4572-9457-206F5CC5A665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BC4F2B9-3B50-4512-9C7E-E0999B9371D0}" type="presOf" srcId="{BD7EB608-B0AB-4870-9F0A-59BC0C9D1430}" destId="{2FD015F8-D411-4CB5-B9BE-BA6F184474A2}" srcOrd="0" destOrd="0" presId="urn:microsoft.com/office/officeart/2005/8/layout/radial6"/>
    <dgm:cxn modelId="{5DF0CEEB-E854-4348-BA21-93B2871E4E16}" srcId="{563D1403-A372-4E25-A0D6-33D6FC13AAA9}" destId="{1B7F74E5-3875-447B-9DF1-4F2118F1F2A3}" srcOrd="6" destOrd="0" parTransId="{C323152A-3689-4F4F-8F3B-CD96F82D0F6C}" sibTransId="{F9AC55B0-F265-4572-9457-206F5CC5A665}"/>
    <dgm:cxn modelId="{2122D655-DCB0-4914-B44F-4C84495CD66C}" type="presOf" srcId="{563D1403-A372-4E25-A0D6-33D6FC13AAA9}" destId="{DCF6B48C-DBB5-4713-A072-F083AC8F3FFB}" srcOrd="0" destOrd="0" presId="urn:microsoft.com/office/officeart/2005/8/layout/radial6"/>
    <dgm:cxn modelId="{CCFFB8AC-9452-43B1-8CDC-71597AA2164D}" srcId="{563D1403-A372-4E25-A0D6-33D6FC13AAA9}" destId="{B21FA72A-2C4C-4160-B795-E5A5CE41A205}" srcOrd="1" destOrd="0" parTransId="{2E3C4154-1740-44F3-8DCD-203D2514EF10}" sibTransId="{E225721A-6B3C-4273-B670-4B666D0AB106}"/>
    <dgm:cxn modelId="{8E31720E-9D27-47A4-AC57-91AC304119DA}" srcId="{563D1403-A372-4E25-A0D6-33D6FC13AAA9}" destId="{A6549A2E-96E0-4D5A-BA0C-EC83B8E9871F}" srcOrd="3" destOrd="0" parTransId="{22736B3F-93DB-437D-913B-C6567BD74B6D}" sibTransId="{A355A47E-28C2-479E-9703-4D79A2D98B02}"/>
    <dgm:cxn modelId="{C7D31FDB-8AD0-44AF-B4BF-CB441C7A2153}" type="presOf" srcId="{C4F1E57B-799B-4CB1-8409-C7DE46BD6CF2}" destId="{648D51BA-F448-4B4A-A7F5-EDF8BB8DF4AC}" srcOrd="0" destOrd="0" presId="urn:microsoft.com/office/officeart/2005/8/layout/radial6"/>
    <dgm:cxn modelId="{0D37C6B2-62C4-48F3-B7A2-6089E508FDD1}" type="presOf" srcId="{1629B879-E65C-4082-BFC8-2BE99F8CB379}" destId="{BE7162DE-F8B9-4EE0-836B-982B83AB96D1}" srcOrd="0" destOrd="0" presId="urn:microsoft.com/office/officeart/2005/8/layout/radial6"/>
    <dgm:cxn modelId="{0FEB7F5B-D2B1-44AD-941A-F5C7873DBA99}" type="presOf" srcId="{61482FDB-E8E2-4F97-AA0B-C1A84D18B1B8}" destId="{E6E98A8F-A1DC-41A1-9B51-44BD2E67BA65}" srcOrd="0" destOrd="0" presId="urn:microsoft.com/office/officeart/2005/8/layout/radial6"/>
    <dgm:cxn modelId="{6D581E6A-1B86-447E-8F14-3FC97BC4CE84}" type="presOf" srcId="{1B7F74E5-3875-447B-9DF1-4F2118F1F2A3}" destId="{8DE04D64-A0FA-46BE-87CC-2C0F3C745DBB}" srcOrd="0" destOrd="0" presId="urn:microsoft.com/office/officeart/2005/8/layout/radial6"/>
    <dgm:cxn modelId="{512B1EEB-2A57-4666-B601-FEA6F21A84E9}" srcId="{563D1403-A372-4E25-A0D6-33D6FC13AAA9}" destId="{720F9D61-6845-488F-8998-993C9B538906}" srcOrd="5" destOrd="0" parTransId="{58F4F517-3D4F-48F7-B4AB-03D9F0375459}" sibTransId="{A335DEC5-09A0-4534-9D60-9AF2F16B3FF6}"/>
    <dgm:cxn modelId="{54FC378A-B1BE-4C78-B51C-3EDFD898D72A}" srcId="{563D1403-A372-4E25-A0D6-33D6FC13AAA9}" destId="{BD7EB608-B0AB-4870-9F0A-59BC0C9D1430}" srcOrd="2" destOrd="0" parTransId="{CCE39C5A-CB07-401A-BB9C-A6DCCE4775C3}" sibTransId="{B98B0992-36B6-4812-AE87-556895629432}"/>
    <dgm:cxn modelId="{7EECD4E9-37FE-4A7C-9DB6-DB53D82080BA}" type="presOf" srcId="{F9AC55B0-F265-4572-9457-206F5CC5A665}" destId="{6CEB20C7-95F3-444C-9325-2AC7C89717B9}" srcOrd="0" destOrd="0" presId="urn:microsoft.com/office/officeart/2005/8/layout/radial6"/>
    <dgm:cxn modelId="{6BC49ABC-3E4A-4823-A6CC-5432C9CC4694}" type="presOf" srcId="{720F9D61-6845-488F-8998-993C9B538906}" destId="{876B5D9C-2A03-4579-AF62-206D3E78CC4A}" srcOrd="0" destOrd="0" presId="urn:microsoft.com/office/officeart/2005/8/layout/radial6"/>
    <dgm:cxn modelId="{13FB7A2E-69BB-49B8-8000-DCFD118A64AC}" type="presOf" srcId="{F7A6C219-601E-4F05-85C7-4ABD9FF2C630}" destId="{8595DD19-5F51-4485-9DF0-7F1FA47AEB64}" srcOrd="0" destOrd="0" presId="urn:microsoft.com/office/officeart/2005/8/layout/radial6"/>
    <dgm:cxn modelId="{64EAC847-67F5-41C7-A66D-0C88AA631730}" type="presOf" srcId="{B98B0992-36B6-4812-AE87-556895629432}" destId="{7C74F2DA-2483-4345-80FF-E98C458B3EB8}" srcOrd="0" destOrd="0" presId="urn:microsoft.com/office/officeart/2005/8/layout/radial6"/>
    <dgm:cxn modelId="{A4BA4098-44FB-409F-B3AF-BF271F2D9AA4}" type="presOf" srcId="{B21FA72A-2C4C-4160-B795-E5A5CE41A205}" destId="{8E391C87-A226-4E8A-8D83-2C935CD73FA8}" srcOrd="0" destOrd="0" presId="urn:microsoft.com/office/officeart/2005/8/layout/radial6"/>
    <dgm:cxn modelId="{BDCB36D9-FB3D-497F-8AA9-3E87895EB17B}" srcId="{C4F1E57B-799B-4CB1-8409-C7DE46BD6CF2}" destId="{563D1403-A372-4E25-A0D6-33D6FC13AAA9}" srcOrd="0" destOrd="0" parTransId="{7EBB85B3-425E-43D2-9CBA-951B8594E8D2}" sibTransId="{F98DF4C4-A094-427C-8079-E75D770D8BA8}"/>
    <dgm:cxn modelId="{EB5F5B78-E631-41FF-A0EC-2B870005439F}" type="presOf" srcId="{A355A47E-28C2-479E-9703-4D79A2D98B02}" destId="{E1B43663-9034-4ECA-A172-1C97A0C4962B}" srcOrd="0" destOrd="0" presId="urn:microsoft.com/office/officeart/2005/8/layout/radial6"/>
    <dgm:cxn modelId="{62640024-00D8-445C-9E7C-F6D3EC5785B1}" type="presOf" srcId="{A335DEC5-09A0-4534-9D60-9AF2F16B3FF6}" destId="{C4710047-A63C-4156-A91D-B4BF40D232DB}" srcOrd="0" destOrd="0" presId="urn:microsoft.com/office/officeart/2005/8/layout/radial6"/>
    <dgm:cxn modelId="{B85E5621-70A2-4A39-9595-13B454F41193}" type="presOf" srcId="{E225721A-6B3C-4273-B670-4B666D0AB106}" destId="{23578670-561E-4CC2-B579-5D0D3551A9A9}" srcOrd="0" destOrd="0" presId="urn:microsoft.com/office/officeart/2005/8/layout/radial6"/>
    <dgm:cxn modelId="{713035F1-E285-4666-8679-FC0C343949AB}" type="presOf" srcId="{A6549A2E-96E0-4D5A-BA0C-EC83B8E9871F}" destId="{D81F7B24-BB4E-45E1-818F-CF5D6455B57C}" srcOrd="0" destOrd="0" presId="urn:microsoft.com/office/officeart/2005/8/layout/radial6"/>
    <dgm:cxn modelId="{D0FAB57E-1AF7-4AF7-A8F6-D7DEDA749F6D}" srcId="{563D1403-A372-4E25-A0D6-33D6FC13AAA9}" destId="{61482FDB-E8E2-4F97-AA0B-C1A84D18B1B8}" srcOrd="0" destOrd="0" parTransId="{2F773C00-F12F-4C61-897F-FB9801EDEC6E}" sibTransId="{F7A6C219-601E-4F05-85C7-4ABD9FF2C630}"/>
    <dgm:cxn modelId="{F5EAC0B7-3B33-4910-9A51-EC8693EF7A09}" type="presOf" srcId="{43B06079-A2D2-41EC-A294-2BD385113134}" destId="{2E9CE925-47B0-4E30-8B14-0DB89F182B0F}" srcOrd="0" destOrd="0" presId="urn:microsoft.com/office/officeart/2005/8/layout/radial6"/>
    <dgm:cxn modelId="{F0708691-0643-42E2-A4F3-44308B2013DF}" srcId="{563D1403-A372-4E25-A0D6-33D6FC13AAA9}" destId="{1629B879-E65C-4082-BFC8-2BE99F8CB379}" srcOrd="4" destOrd="0" parTransId="{12A21B03-070A-4FA4-844F-FC3DD4209958}" sibTransId="{43B06079-A2D2-41EC-A294-2BD385113134}"/>
    <dgm:cxn modelId="{5419C311-68F3-42BB-A45C-078E288A83D8}" type="presParOf" srcId="{648D51BA-F448-4B4A-A7F5-EDF8BB8DF4AC}" destId="{DCF6B48C-DBB5-4713-A072-F083AC8F3FFB}" srcOrd="0" destOrd="0" presId="urn:microsoft.com/office/officeart/2005/8/layout/radial6"/>
    <dgm:cxn modelId="{7CBD01CF-BCE9-41B0-9258-34128714CE70}" type="presParOf" srcId="{648D51BA-F448-4B4A-A7F5-EDF8BB8DF4AC}" destId="{E6E98A8F-A1DC-41A1-9B51-44BD2E67BA65}" srcOrd="1" destOrd="0" presId="urn:microsoft.com/office/officeart/2005/8/layout/radial6"/>
    <dgm:cxn modelId="{3C40C807-B82A-431A-88AB-33E3F6915290}" type="presParOf" srcId="{648D51BA-F448-4B4A-A7F5-EDF8BB8DF4AC}" destId="{162AE8D3-FA7C-43AA-B7EB-149D206B1061}" srcOrd="2" destOrd="0" presId="urn:microsoft.com/office/officeart/2005/8/layout/radial6"/>
    <dgm:cxn modelId="{4D1DAB4A-7E1A-43EE-8B92-C57EA0C067CE}" type="presParOf" srcId="{648D51BA-F448-4B4A-A7F5-EDF8BB8DF4AC}" destId="{8595DD19-5F51-4485-9DF0-7F1FA47AEB64}" srcOrd="3" destOrd="0" presId="urn:microsoft.com/office/officeart/2005/8/layout/radial6"/>
    <dgm:cxn modelId="{566A1955-F691-4E69-A34C-84EA2217DAA3}" type="presParOf" srcId="{648D51BA-F448-4B4A-A7F5-EDF8BB8DF4AC}" destId="{8E391C87-A226-4E8A-8D83-2C935CD73FA8}" srcOrd="4" destOrd="0" presId="urn:microsoft.com/office/officeart/2005/8/layout/radial6"/>
    <dgm:cxn modelId="{7A115B11-BC2D-42F2-BE76-8851982F48B1}" type="presParOf" srcId="{648D51BA-F448-4B4A-A7F5-EDF8BB8DF4AC}" destId="{CDA00621-CA68-437C-B6E7-3F382630F129}" srcOrd="5" destOrd="0" presId="urn:microsoft.com/office/officeart/2005/8/layout/radial6"/>
    <dgm:cxn modelId="{7F1FFF56-008F-4721-911D-10255AA821D8}" type="presParOf" srcId="{648D51BA-F448-4B4A-A7F5-EDF8BB8DF4AC}" destId="{23578670-561E-4CC2-B579-5D0D3551A9A9}" srcOrd="6" destOrd="0" presId="urn:microsoft.com/office/officeart/2005/8/layout/radial6"/>
    <dgm:cxn modelId="{4DC76BB8-D15E-436C-84F8-19BFF439FE6D}" type="presParOf" srcId="{648D51BA-F448-4B4A-A7F5-EDF8BB8DF4AC}" destId="{2FD015F8-D411-4CB5-B9BE-BA6F184474A2}" srcOrd="7" destOrd="0" presId="urn:microsoft.com/office/officeart/2005/8/layout/radial6"/>
    <dgm:cxn modelId="{01D3F519-5B2E-4324-AC80-A586D57A392F}" type="presParOf" srcId="{648D51BA-F448-4B4A-A7F5-EDF8BB8DF4AC}" destId="{6D21610D-70D5-473D-9418-E15BA0B5E0E0}" srcOrd="8" destOrd="0" presId="urn:microsoft.com/office/officeart/2005/8/layout/radial6"/>
    <dgm:cxn modelId="{CF0D8AF6-E5AD-4437-B956-1631730425CB}" type="presParOf" srcId="{648D51BA-F448-4B4A-A7F5-EDF8BB8DF4AC}" destId="{7C74F2DA-2483-4345-80FF-E98C458B3EB8}" srcOrd="9" destOrd="0" presId="urn:microsoft.com/office/officeart/2005/8/layout/radial6"/>
    <dgm:cxn modelId="{498CDF65-9DA3-4FA6-BCB4-16F6F13BFEEF}" type="presParOf" srcId="{648D51BA-F448-4B4A-A7F5-EDF8BB8DF4AC}" destId="{D81F7B24-BB4E-45E1-818F-CF5D6455B57C}" srcOrd="10" destOrd="0" presId="urn:microsoft.com/office/officeart/2005/8/layout/radial6"/>
    <dgm:cxn modelId="{F170946B-1918-4419-8EBF-DB4C3F8BAA28}" type="presParOf" srcId="{648D51BA-F448-4B4A-A7F5-EDF8BB8DF4AC}" destId="{A6F1AD38-7899-4FAD-BE71-B1D3D995E3B5}" srcOrd="11" destOrd="0" presId="urn:microsoft.com/office/officeart/2005/8/layout/radial6"/>
    <dgm:cxn modelId="{8BEC64BC-EC61-4BCF-8F18-60B9A9059622}" type="presParOf" srcId="{648D51BA-F448-4B4A-A7F5-EDF8BB8DF4AC}" destId="{E1B43663-9034-4ECA-A172-1C97A0C4962B}" srcOrd="12" destOrd="0" presId="urn:microsoft.com/office/officeart/2005/8/layout/radial6"/>
    <dgm:cxn modelId="{54369CBC-8DCB-4BAB-A19F-20B587BC1633}" type="presParOf" srcId="{648D51BA-F448-4B4A-A7F5-EDF8BB8DF4AC}" destId="{BE7162DE-F8B9-4EE0-836B-982B83AB96D1}" srcOrd="13" destOrd="0" presId="urn:microsoft.com/office/officeart/2005/8/layout/radial6"/>
    <dgm:cxn modelId="{9439D4C5-42BD-49A5-B38F-E311AF9937BF}" type="presParOf" srcId="{648D51BA-F448-4B4A-A7F5-EDF8BB8DF4AC}" destId="{CA00FC3A-FC3C-445F-A73C-021C52769A4E}" srcOrd="14" destOrd="0" presId="urn:microsoft.com/office/officeart/2005/8/layout/radial6"/>
    <dgm:cxn modelId="{1780EE88-1B3D-435A-A839-15DFBF4331FD}" type="presParOf" srcId="{648D51BA-F448-4B4A-A7F5-EDF8BB8DF4AC}" destId="{2E9CE925-47B0-4E30-8B14-0DB89F182B0F}" srcOrd="15" destOrd="0" presId="urn:microsoft.com/office/officeart/2005/8/layout/radial6"/>
    <dgm:cxn modelId="{A6D67EC4-3392-4E9A-956A-F99D67FDCD8D}" type="presParOf" srcId="{648D51BA-F448-4B4A-A7F5-EDF8BB8DF4AC}" destId="{876B5D9C-2A03-4579-AF62-206D3E78CC4A}" srcOrd="16" destOrd="0" presId="urn:microsoft.com/office/officeart/2005/8/layout/radial6"/>
    <dgm:cxn modelId="{C436718F-96ED-40CB-99E7-DBEB1A42DDAF}" type="presParOf" srcId="{648D51BA-F448-4B4A-A7F5-EDF8BB8DF4AC}" destId="{D88BB18F-94F5-44A3-8082-907C7063A617}" srcOrd="17" destOrd="0" presId="urn:microsoft.com/office/officeart/2005/8/layout/radial6"/>
    <dgm:cxn modelId="{BE6BAEF4-3F6D-44A6-ACEF-5DFF5BF4D195}" type="presParOf" srcId="{648D51BA-F448-4B4A-A7F5-EDF8BB8DF4AC}" destId="{C4710047-A63C-4156-A91D-B4BF40D232DB}" srcOrd="18" destOrd="0" presId="urn:microsoft.com/office/officeart/2005/8/layout/radial6"/>
    <dgm:cxn modelId="{6837664B-5320-441C-AD95-09B3CBC1968D}" type="presParOf" srcId="{648D51BA-F448-4B4A-A7F5-EDF8BB8DF4AC}" destId="{8DE04D64-A0FA-46BE-87CC-2C0F3C745DBB}" srcOrd="19" destOrd="0" presId="urn:microsoft.com/office/officeart/2005/8/layout/radial6"/>
    <dgm:cxn modelId="{C4C95156-F386-49F3-B372-E49D4CC2233A}" type="presParOf" srcId="{648D51BA-F448-4B4A-A7F5-EDF8BB8DF4AC}" destId="{BD4B00AF-D7F8-4A1C-B586-1C5F5C97FB2C}" srcOrd="20" destOrd="0" presId="urn:microsoft.com/office/officeart/2005/8/layout/radial6"/>
    <dgm:cxn modelId="{3BAA3880-15E9-484B-876D-318BE99A4385}" type="presParOf" srcId="{648D51BA-F448-4B4A-A7F5-EDF8BB8DF4AC}" destId="{6CEB20C7-95F3-444C-9325-2AC7C89717B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10A05-F1C5-414C-8C32-A80A63D7C5C2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5F4A9F3-7D34-40C4-A2F9-4E51518CA0CE}">
      <dgm:prSet phldrT="[Text]"/>
      <dgm:spPr/>
      <dgm:t>
        <a:bodyPr/>
        <a:lstStyle/>
        <a:p>
          <a:r>
            <a:rPr lang="en-US" dirty="0" smtClean="0"/>
            <a:t>Editing Tools</a:t>
          </a:r>
          <a:endParaRPr lang="en-IN" dirty="0"/>
        </a:p>
      </dgm:t>
    </dgm:pt>
    <dgm:pt modelId="{2B69D7AD-E126-4781-8664-F26A5A96B9E6}" type="parTrans" cxnId="{3E1B3AA6-F770-48E5-8174-52B15973D94B}">
      <dgm:prSet/>
      <dgm:spPr/>
      <dgm:t>
        <a:bodyPr/>
        <a:lstStyle/>
        <a:p>
          <a:endParaRPr lang="en-IN"/>
        </a:p>
      </dgm:t>
    </dgm:pt>
    <dgm:pt modelId="{5061B56B-0886-4EEB-B7F4-62BA07D91620}" type="sibTrans" cxnId="{3E1B3AA6-F770-48E5-8174-52B15973D94B}">
      <dgm:prSet/>
      <dgm:spPr/>
      <dgm:t>
        <a:bodyPr/>
        <a:lstStyle/>
        <a:p>
          <a:endParaRPr lang="en-IN"/>
        </a:p>
      </dgm:t>
    </dgm:pt>
    <dgm:pt modelId="{6316BE6D-DC93-4F04-93FB-DDCFE7DDFE22}">
      <dgm:prSet phldrT="[Text]"/>
      <dgm:spPr/>
      <dgm:t>
        <a:bodyPr/>
        <a:lstStyle/>
        <a:p>
          <a:r>
            <a:rPr lang="en-US" smtClean="0"/>
            <a:t>Move</a:t>
          </a:r>
          <a:endParaRPr lang="en-IN" dirty="0"/>
        </a:p>
      </dgm:t>
    </dgm:pt>
    <dgm:pt modelId="{943BA5CF-73C2-4423-8404-53E8CBB96185}" type="parTrans" cxnId="{54D567EB-783D-49CD-9371-A7151BE3DBEA}">
      <dgm:prSet/>
      <dgm:spPr/>
      <dgm:t>
        <a:bodyPr/>
        <a:lstStyle/>
        <a:p>
          <a:endParaRPr lang="en-IN"/>
        </a:p>
      </dgm:t>
    </dgm:pt>
    <dgm:pt modelId="{BD6D622F-7AE3-452E-8B94-D9434AD94936}" type="sibTrans" cxnId="{54D567EB-783D-49CD-9371-A7151BE3DBEA}">
      <dgm:prSet/>
      <dgm:spPr/>
      <dgm:t>
        <a:bodyPr/>
        <a:lstStyle/>
        <a:p>
          <a:endParaRPr lang="en-IN"/>
        </a:p>
      </dgm:t>
    </dgm:pt>
    <dgm:pt modelId="{AFEA9C4C-4BB9-42D4-9C04-819068D3DC3E}">
      <dgm:prSet phldrT="[Text]"/>
      <dgm:spPr/>
      <dgm:t>
        <a:bodyPr/>
        <a:lstStyle/>
        <a:p>
          <a:r>
            <a:rPr lang="en-US" smtClean="0"/>
            <a:t>Knife</a:t>
          </a:r>
          <a:endParaRPr lang="en-IN" dirty="0"/>
        </a:p>
      </dgm:t>
    </dgm:pt>
    <dgm:pt modelId="{505DB4FE-D0FD-481D-98CB-56F417D43F86}" type="parTrans" cxnId="{FF219C9E-D1DE-4203-A354-2722D3A71C30}">
      <dgm:prSet/>
      <dgm:spPr/>
      <dgm:t>
        <a:bodyPr/>
        <a:lstStyle/>
        <a:p>
          <a:endParaRPr lang="en-IN"/>
        </a:p>
      </dgm:t>
    </dgm:pt>
    <dgm:pt modelId="{F6AE8228-8F77-490B-814A-6E0AFA40DB4B}" type="sibTrans" cxnId="{FF219C9E-D1DE-4203-A354-2722D3A71C30}">
      <dgm:prSet/>
      <dgm:spPr/>
      <dgm:t>
        <a:bodyPr/>
        <a:lstStyle/>
        <a:p>
          <a:endParaRPr lang="en-IN"/>
        </a:p>
      </dgm:t>
    </dgm:pt>
    <dgm:pt modelId="{EC713850-953A-419A-A258-1F8610BCD07B}">
      <dgm:prSet phldrT="[Text]"/>
      <dgm:spPr/>
      <dgm:t>
        <a:bodyPr/>
        <a:lstStyle/>
        <a:p>
          <a:r>
            <a:rPr lang="en-US" dirty="0" smtClean="0"/>
            <a:t>Rotate</a:t>
          </a:r>
          <a:endParaRPr lang="en-IN" dirty="0"/>
        </a:p>
      </dgm:t>
    </dgm:pt>
    <dgm:pt modelId="{44B15244-3FE1-447F-9ECA-8A5FEE1372A7}" type="parTrans" cxnId="{536B9206-E197-4D29-913E-3224DAE6CD77}">
      <dgm:prSet/>
      <dgm:spPr/>
      <dgm:t>
        <a:bodyPr/>
        <a:lstStyle/>
        <a:p>
          <a:endParaRPr lang="en-IN"/>
        </a:p>
      </dgm:t>
    </dgm:pt>
    <dgm:pt modelId="{CBAD346C-6CE6-42ED-817A-6B4D6F4B3018}" type="sibTrans" cxnId="{536B9206-E197-4D29-913E-3224DAE6CD77}">
      <dgm:prSet/>
      <dgm:spPr/>
      <dgm:t>
        <a:bodyPr/>
        <a:lstStyle/>
        <a:p>
          <a:endParaRPr lang="en-IN"/>
        </a:p>
      </dgm:t>
    </dgm:pt>
    <dgm:pt modelId="{8F31C974-9169-45E1-BD84-CBAC7A36429B}">
      <dgm:prSet phldrT="[Text]"/>
      <dgm:spPr/>
      <dgm:t>
        <a:bodyPr/>
        <a:lstStyle/>
        <a:p>
          <a:r>
            <a:rPr lang="en-US" dirty="0" smtClean="0"/>
            <a:t>Clone</a:t>
          </a:r>
          <a:endParaRPr lang="en-IN" dirty="0"/>
        </a:p>
      </dgm:t>
    </dgm:pt>
    <dgm:pt modelId="{F5D9B491-BD30-4723-910A-208EC9A10D2C}" type="parTrans" cxnId="{448FC398-2236-430A-8743-DA9F177C54A0}">
      <dgm:prSet/>
      <dgm:spPr/>
      <dgm:t>
        <a:bodyPr/>
        <a:lstStyle/>
        <a:p>
          <a:endParaRPr lang="en-IN"/>
        </a:p>
      </dgm:t>
    </dgm:pt>
    <dgm:pt modelId="{AA1026FE-5277-4131-9E44-38F56A708673}" type="sibTrans" cxnId="{448FC398-2236-430A-8743-DA9F177C54A0}">
      <dgm:prSet/>
      <dgm:spPr/>
      <dgm:t>
        <a:bodyPr/>
        <a:lstStyle/>
        <a:p>
          <a:endParaRPr lang="en-IN"/>
        </a:p>
      </dgm:t>
    </dgm:pt>
    <dgm:pt modelId="{07B87752-1DCF-48D5-8AFB-4F12DE83113B}">
      <dgm:prSet/>
      <dgm:spPr/>
      <dgm:t>
        <a:bodyPr/>
        <a:lstStyle/>
        <a:p>
          <a:r>
            <a:rPr lang="en-US" smtClean="0"/>
            <a:t>Scale</a:t>
          </a:r>
          <a:endParaRPr lang="en-IN" dirty="0"/>
        </a:p>
      </dgm:t>
    </dgm:pt>
    <dgm:pt modelId="{0B43FD6E-B011-4D96-9D7E-22EABED8B5EE}" type="parTrans" cxnId="{93F2E5B2-9424-4145-999F-8192CBB67F75}">
      <dgm:prSet/>
      <dgm:spPr/>
      <dgm:t>
        <a:bodyPr/>
        <a:lstStyle/>
        <a:p>
          <a:endParaRPr lang="en-IN"/>
        </a:p>
      </dgm:t>
    </dgm:pt>
    <dgm:pt modelId="{3C36D89A-ED30-45EC-81D9-49FA2B607BD2}" type="sibTrans" cxnId="{93F2E5B2-9424-4145-999F-8192CBB67F75}">
      <dgm:prSet/>
      <dgm:spPr/>
      <dgm:t>
        <a:bodyPr/>
        <a:lstStyle/>
        <a:p>
          <a:endParaRPr lang="en-IN"/>
        </a:p>
      </dgm:t>
    </dgm:pt>
    <dgm:pt modelId="{437296AA-FA70-401B-9E87-7EAFAEF51BDB}" type="pres">
      <dgm:prSet presAssocID="{3AE10A05-F1C5-414C-8C32-A80A63D7C5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649E1-CEE7-45D2-B2C4-58FAF87644FD}" type="pres">
      <dgm:prSet presAssocID="{35F4A9F3-7D34-40C4-A2F9-4E51518CA0CE}" presName="centerShape" presStyleLbl="node0" presStyleIdx="0" presStyleCnt="1"/>
      <dgm:spPr/>
      <dgm:t>
        <a:bodyPr/>
        <a:lstStyle/>
        <a:p>
          <a:endParaRPr lang="en-IN"/>
        </a:p>
      </dgm:t>
    </dgm:pt>
    <dgm:pt modelId="{4B60845A-76FE-4F81-B852-6F988CC3CE33}" type="pres">
      <dgm:prSet presAssocID="{943BA5CF-73C2-4423-8404-53E8CBB9618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D7B21BD-4BEC-4A53-826D-A9DDC5903308}" type="pres">
      <dgm:prSet presAssocID="{943BA5CF-73C2-4423-8404-53E8CBB961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3C127B6-D9B7-47DA-B1C6-9C50782978DE}" type="pres">
      <dgm:prSet presAssocID="{6316BE6D-DC93-4F04-93FB-DDCFE7DDFE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440A-6729-47EF-9AD6-5FE3CBAAADD7}" type="pres">
      <dgm:prSet presAssocID="{505DB4FE-D0FD-481D-98CB-56F417D43F8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8700DB2-BC19-4B3D-A5FA-1F5DE50A8BEF}" type="pres">
      <dgm:prSet presAssocID="{505DB4FE-D0FD-481D-98CB-56F417D43F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71DE96E-A4B3-4815-8FD3-F7DD66417236}" type="pres">
      <dgm:prSet presAssocID="{AFEA9C4C-4BB9-42D4-9C04-819068D3DC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8A6B9-BF8C-4A1C-962F-E3D5D9127172}" type="pres">
      <dgm:prSet presAssocID="{0B43FD6E-B011-4D96-9D7E-22EABED8B5E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B9B47B0-636F-4D6C-BC41-43D7E02A16EA}" type="pres">
      <dgm:prSet presAssocID="{0B43FD6E-B011-4D96-9D7E-22EABED8B5E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FBA2CA-0705-4C7D-982D-537151A128BA}" type="pres">
      <dgm:prSet presAssocID="{07B87752-1DCF-48D5-8AFB-4F12DE8311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88E35-C543-4A21-9C0D-C1F0B1DFD838}" type="pres">
      <dgm:prSet presAssocID="{44B15244-3FE1-447F-9ECA-8A5FEE1372A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E14F84F-87F6-439D-9BFA-2632C03050AC}" type="pres">
      <dgm:prSet presAssocID="{44B15244-3FE1-447F-9ECA-8A5FEE1372A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ACF2E7E-FC58-40DD-B38B-2FECED222996}" type="pres">
      <dgm:prSet presAssocID="{EC713850-953A-419A-A258-1F8610BCD0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44D3BE-D8BD-4C8E-96AF-1D86AB5F0B79}" type="pres">
      <dgm:prSet presAssocID="{F5D9B491-BD30-4723-910A-208EC9A10D2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919F8CA-9D5A-4D97-8C06-BDBB3752B3CD}" type="pres">
      <dgm:prSet presAssocID="{F5D9B491-BD30-4723-910A-208EC9A10D2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A9627D8-2D95-4F5A-9E42-F728B8CEB9EC}" type="pres">
      <dgm:prSet presAssocID="{8F31C974-9169-45E1-BD84-CBAC7A3642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1E986-9C15-40A2-986A-3DA4B17FC344}" type="presOf" srcId="{EC713850-953A-419A-A258-1F8610BCD07B}" destId="{5ACF2E7E-FC58-40DD-B38B-2FECED222996}" srcOrd="0" destOrd="0" presId="urn:microsoft.com/office/officeart/2005/8/layout/radial5"/>
    <dgm:cxn modelId="{A0559CB3-DDFE-456F-BC54-4939D25D4742}" type="presOf" srcId="{0B43FD6E-B011-4D96-9D7E-22EABED8B5EE}" destId="{3B9B47B0-636F-4D6C-BC41-43D7E02A16EA}" srcOrd="1" destOrd="0" presId="urn:microsoft.com/office/officeart/2005/8/layout/radial5"/>
    <dgm:cxn modelId="{FF219C9E-D1DE-4203-A354-2722D3A71C30}" srcId="{35F4A9F3-7D34-40C4-A2F9-4E51518CA0CE}" destId="{AFEA9C4C-4BB9-42D4-9C04-819068D3DC3E}" srcOrd="1" destOrd="0" parTransId="{505DB4FE-D0FD-481D-98CB-56F417D43F86}" sibTransId="{F6AE8228-8F77-490B-814A-6E0AFA40DB4B}"/>
    <dgm:cxn modelId="{448FC398-2236-430A-8743-DA9F177C54A0}" srcId="{35F4A9F3-7D34-40C4-A2F9-4E51518CA0CE}" destId="{8F31C974-9169-45E1-BD84-CBAC7A36429B}" srcOrd="4" destOrd="0" parTransId="{F5D9B491-BD30-4723-910A-208EC9A10D2C}" sibTransId="{AA1026FE-5277-4131-9E44-38F56A708673}"/>
    <dgm:cxn modelId="{BB7918F9-C155-4C52-A0CD-FBF54C370ECE}" type="presOf" srcId="{6316BE6D-DC93-4F04-93FB-DDCFE7DDFE22}" destId="{13C127B6-D9B7-47DA-B1C6-9C50782978DE}" srcOrd="0" destOrd="0" presId="urn:microsoft.com/office/officeart/2005/8/layout/radial5"/>
    <dgm:cxn modelId="{3E1B3AA6-F770-48E5-8174-52B15973D94B}" srcId="{3AE10A05-F1C5-414C-8C32-A80A63D7C5C2}" destId="{35F4A9F3-7D34-40C4-A2F9-4E51518CA0CE}" srcOrd="0" destOrd="0" parTransId="{2B69D7AD-E126-4781-8664-F26A5A96B9E6}" sibTransId="{5061B56B-0886-4EEB-B7F4-62BA07D91620}"/>
    <dgm:cxn modelId="{341BF26F-353E-4492-93A7-548217F57E36}" type="presOf" srcId="{44B15244-3FE1-447F-9ECA-8A5FEE1372A7}" destId="{D2388E35-C543-4A21-9C0D-C1F0B1DFD838}" srcOrd="0" destOrd="0" presId="urn:microsoft.com/office/officeart/2005/8/layout/radial5"/>
    <dgm:cxn modelId="{A2E363CE-3397-438E-88E7-EACE1882D172}" type="presOf" srcId="{44B15244-3FE1-447F-9ECA-8A5FEE1372A7}" destId="{3E14F84F-87F6-439D-9BFA-2632C03050AC}" srcOrd="1" destOrd="0" presId="urn:microsoft.com/office/officeart/2005/8/layout/radial5"/>
    <dgm:cxn modelId="{AB7EFAFF-086B-41B4-A3E6-7EA2F5520FF5}" type="presOf" srcId="{943BA5CF-73C2-4423-8404-53E8CBB96185}" destId="{4B60845A-76FE-4F81-B852-6F988CC3CE33}" srcOrd="0" destOrd="0" presId="urn:microsoft.com/office/officeart/2005/8/layout/radial5"/>
    <dgm:cxn modelId="{74F0CF5A-9FFC-4AA2-8632-6E2138E5DDD7}" type="presOf" srcId="{35F4A9F3-7D34-40C4-A2F9-4E51518CA0CE}" destId="{59A649E1-CEE7-45D2-B2C4-58FAF87644FD}" srcOrd="0" destOrd="0" presId="urn:microsoft.com/office/officeart/2005/8/layout/radial5"/>
    <dgm:cxn modelId="{A7F37F72-A9AC-4ED5-841C-63DE0DB2A322}" type="presOf" srcId="{F5D9B491-BD30-4723-910A-208EC9A10D2C}" destId="{B919F8CA-9D5A-4D97-8C06-BDBB3752B3CD}" srcOrd="1" destOrd="0" presId="urn:microsoft.com/office/officeart/2005/8/layout/radial5"/>
    <dgm:cxn modelId="{6C416FF0-4034-4531-B41C-751BD195913C}" type="presOf" srcId="{0B43FD6E-B011-4D96-9D7E-22EABED8B5EE}" destId="{3938A6B9-BF8C-4A1C-962F-E3D5D9127172}" srcOrd="0" destOrd="0" presId="urn:microsoft.com/office/officeart/2005/8/layout/radial5"/>
    <dgm:cxn modelId="{020F9D48-ED5A-4574-9D8C-7BCF942E53A3}" type="presOf" srcId="{AFEA9C4C-4BB9-42D4-9C04-819068D3DC3E}" destId="{E71DE96E-A4B3-4815-8FD3-F7DD66417236}" srcOrd="0" destOrd="0" presId="urn:microsoft.com/office/officeart/2005/8/layout/radial5"/>
    <dgm:cxn modelId="{E5059698-73E6-4C8A-BB07-4E10FF2EB06A}" type="presOf" srcId="{943BA5CF-73C2-4423-8404-53E8CBB96185}" destId="{1D7B21BD-4BEC-4A53-826D-A9DDC5903308}" srcOrd="1" destOrd="0" presId="urn:microsoft.com/office/officeart/2005/8/layout/radial5"/>
    <dgm:cxn modelId="{5AF77B03-777F-4C0F-A4AF-4741D8476AAE}" type="presOf" srcId="{505DB4FE-D0FD-481D-98CB-56F417D43F86}" destId="{11DA440A-6729-47EF-9AD6-5FE3CBAAADD7}" srcOrd="0" destOrd="0" presId="urn:microsoft.com/office/officeart/2005/8/layout/radial5"/>
    <dgm:cxn modelId="{B71FEED2-899A-4405-B44F-F4720C2FEC46}" type="presOf" srcId="{8F31C974-9169-45E1-BD84-CBAC7A36429B}" destId="{0A9627D8-2D95-4F5A-9E42-F728B8CEB9EC}" srcOrd="0" destOrd="0" presId="urn:microsoft.com/office/officeart/2005/8/layout/radial5"/>
    <dgm:cxn modelId="{93F2E5B2-9424-4145-999F-8192CBB67F75}" srcId="{35F4A9F3-7D34-40C4-A2F9-4E51518CA0CE}" destId="{07B87752-1DCF-48D5-8AFB-4F12DE83113B}" srcOrd="2" destOrd="0" parTransId="{0B43FD6E-B011-4D96-9D7E-22EABED8B5EE}" sibTransId="{3C36D89A-ED30-45EC-81D9-49FA2B607BD2}"/>
    <dgm:cxn modelId="{3E495567-FF61-4DF1-8FB1-5F82A0B32FE6}" type="presOf" srcId="{F5D9B491-BD30-4723-910A-208EC9A10D2C}" destId="{1644D3BE-D8BD-4C8E-96AF-1D86AB5F0B79}" srcOrd="0" destOrd="0" presId="urn:microsoft.com/office/officeart/2005/8/layout/radial5"/>
    <dgm:cxn modelId="{6F667288-1B74-428B-BBE2-EF62CE5B7850}" type="presOf" srcId="{3AE10A05-F1C5-414C-8C32-A80A63D7C5C2}" destId="{437296AA-FA70-401B-9E87-7EAFAEF51BDB}" srcOrd="0" destOrd="0" presId="urn:microsoft.com/office/officeart/2005/8/layout/radial5"/>
    <dgm:cxn modelId="{C19F509C-CAE7-4F06-80FE-E727A2B2C829}" type="presOf" srcId="{07B87752-1DCF-48D5-8AFB-4F12DE83113B}" destId="{B5FBA2CA-0705-4C7D-982D-537151A128BA}" srcOrd="0" destOrd="0" presId="urn:microsoft.com/office/officeart/2005/8/layout/radial5"/>
    <dgm:cxn modelId="{536B9206-E197-4D29-913E-3224DAE6CD77}" srcId="{35F4A9F3-7D34-40C4-A2F9-4E51518CA0CE}" destId="{EC713850-953A-419A-A258-1F8610BCD07B}" srcOrd="3" destOrd="0" parTransId="{44B15244-3FE1-447F-9ECA-8A5FEE1372A7}" sibTransId="{CBAD346C-6CE6-42ED-817A-6B4D6F4B3018}"/>
    <dgm:cxn modelId="{54D567EB-783D-49CD-9371-A7151BE3DBEA}" srcId="{35F4A9F3-7D34-40C4-A2F9-4E51518CA0CE}" destId="{6316BE6D-DC93-4F04-93FB-DDCFE7DDFE22}" srcOrd="0" destOrd="0" parTransId="{943BA5CF-73C2-4423-8404-53E8CBB96185}" sibTransId="{BD6D622F-7AE3-452E-8B94-D9434AD94936}"/>
    <dgm:cxn modelId="{9691A3AA-354C-4270-926F-DC25A75D30B8}" type="presOf" srcId="{505DB4FE-D0FD-481D-98CB-56F417D43F86}" destId="{B8700DB2-BC19-4B3D-A5FA-1F5DE50A8BEF}" srcOrd="1" destOrd="0" presId="urn:microsoft.com/office/officeart/2005/8/layout/radial5"/>
    <dgm:cxn modelId="{D0B398F6-3407-41BF-93B5-3DBC4F75BD33}" type="presParOf" srcId="{437296AA-FA70-401B-9E87-7EAFAEF51BDB}" destId="{59A649E1-CEE7-45D2-B2C4-58FAF87644FD}" srcOrd="0" destOrd="0" presId="urn:microsoft.com/office/officeart/2005/8/layout/radial5"/>
    <dgm:cxn modelId="{FC113480-B581-4169-8840-022662ABC030}" type="presParOf" srcId="{437296AA-FA70-401B-9E87-7EAFAEF51BDB}" destId="{4B60845A-76FE-4F81-B852-6F988CC3CE33}" srcOrd="1" destOrd="0" presId="urn:microsoft.com/office/officeart/2005/8/layout/radial5"/>
    <dgm:cxn modelId="{F537111C-7C87-4590-BF2E-B549A9C562F7}" type="presParOf" srcId="{4B60845A-76FE-4F81-B852-6F988CC3CE33}" destId="{1D7B21BD-4BEC-4A53-826D-A9DDC5903308}" srcOrd="0" destOrd="0" presId="urn:microsoft.com/office/officeart/2005/8/layout/radial5"/>
    <dgm:cxn modelId="{C55D3B73-1545-43F9-ABB7-5AF6CF8B0120}" type="presParOf" srcId="{437296AA-FA70-401B-9E87-7EAFAEF51BDB}" destId="{13C127B6-D9B7-47DA-B1C6-9C50782978DE}" srcOrd="2" destOrd="0" presId="urn:microsoft.com/office/officeart/2005/8/layout/radial5"/>
    <dgm:cxn modelId="{FB8E0291-746C-4CE2-AB4C-B56E4B91751B}" type="presParOf" srcId="{437296AA-FA70-401B-9E87-7EAFAEF51BDB}" destId="{11DA440A-6729-47EF-9AD6-5FE3CBAAADD7}" srcOrd="3" destOrd="0" presId="urn:microsoft.com/office/officeart/2005/8/layout/radial5"/>
    <dgm:cxn modelId="{08D9AB15-28B0-4625-B8AD-5FE2E2289F59}" type="presParOf" srcId="{11DA440A-6729-47EF-9AD6-5FE3CBAAADD7}" destId="{B8700DB2-BC19-4B3D-A5FA-1F5DE50A8BEF}" srcOrd="0" destOrd="0" presId="urn:microsoft.com/office/officeart/2005/8/layout/radial5"/>
    <dgm:cxn modelId="{CB06546F-7287-46DE-A8D9-4D9D34E410B9}" type="presParOf" srcId="{437296AA-FA70-401B-9E87-7EAFAEF51BDB}" destId="{E71DE96E-A4B3-4815-8FD3-F7DD66417236}" srcOrd="4" destOrd="0" presId="urn:microsoft.com/office/officeart/2005/8/layout/radial5"/>
    <dgm:cxn modelId="{AD949977-50CD-407A-AE45-AE91B607ECF0}" type="presParOf" srcId="{437296AA-FA70-401B-9E87-7EAFAEF51BDB}" destId="{3938A6B9-BF8C-4A1C-962F-E3D5D9127172}" srcOrd="5" destOrd="0" presId="urn:microsoft.com/office/officeart/2005/8/layout/radial5"/>
    <dgm:cxn modelId="{180FEB37-DF75-4C69-B4B0-5AF18AC86F1D}" type="presParOf" srcId="{3938A6B9-BF8C-4A1C-962F-E3D5D9127172}" destId="{3B9B47B0-636F-4D6C-BC41-43D7E02A16EA}" srcOrd="0" destOrd="0" presId="urn:microsoft.com/office/officeart/2005/8/layout/radial5"/>
    <dgm:cxn modelId="{9CBCDCEE-57BF-4DF5-89D0-E6E6FE4FAD7A}" type="presParOf" srcId="{437296AA-FA70-401B-9E87-7EAFAEF51BDB}" destId="{B5FBA2CA-0705-4C7D-982D-537151A128BA}" srcOrd="6" destOrd="0" presId="urn:microsoft.com/office/officeart/2005/8/layout/radial5"/>
    <dgm:cxn modelId="{B68FFE1D-4B4A-4D83-A310-4FCD12621785}" type="presParOf" srcId="{437296AA-FA70-401B-9E87-7EAFAEF51BDB}" destId="{D2388E35-C543-4A21-9C0D-C1F0B1DFD838}" srcOrd="7" destOrd="0" presId="urn:microsoft.com/office/officeart/2005/8/layout/radial5"/>
    <dgm:cxn modelId="{893F879F-8E08-444F-A28B-CC07C6E56B74}" type="presParOf" srcId="{D2388E35-C543-4A21-9C0D-C1F0B1DFD838}" destId="{3E14F84F-87F6-439D-9BFA-2632C03050AC}" srcOrd="0" destOrd="0" presId="urn:microsoft.com/office/officeart/2005/8/layout/radial5"/>
    <dgm:cxn modelId="{4358BD2A-8554-4828-987B-0A1281A9B887}" type="presParOf" srcId="{437296AA-FA70-401B-9E87-7EAFAEF51BDB}" destId="{5ACF2E7E-FC58-40DD-B38B-2FECED222996}" srcOrd="8" destOrd="0" presId="urn:microsoft.com/office/officeart/2005/8/layout/radial5"/>
    <dgm:cxn modelId="{41425AAF-8E21-4BE1-A782-67059AC10742}" type="presParOf" srcId="{437296AA-FA70-401B-9E87-7EAFAEF51BDB}" destId="{1644D3BE-D8BD-4C8E-96AF-1D86AB5F0B79}" srcOrd="9" destOrd="0" presId="urn:microsoft.com/office/officeart/2005/8/layout/radial5"/>
    <dgm:cxn modelId="{2A8F2BBB-65B5-424B-BE10-DAA88AC844ED}" type="presParOf" srcId="{1644D3BE-D8BD-4C8E-96AF-1D86AB5F0B79}" destId="{B919F8CA-9D5A-4D97-8C06-BDBB3752B3CD}" srcOrd="0" destOrd="0" presId="urn:microsoft.com/office/officeart/2005/8/layout/radial5"/>
    <dgm:cxn modelId="{164C1BFC-35A8-4425-A587-7A31F07A6482}" type="presParOf" srcId="{437296AA-FA70-401B-9E87-7EAFAEF51BDB}" destId="{0A9627D8-2D95-4F5A-9E42-F728B8CEB9E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10B8A-2F32-492E-B6A4-F82B46312FD0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BEFC40C-D63E-4EC5-B343-67D37CBB04F7}">
      <dgm:prSet phldrT="[Text]"/>
      <dgm:spPr/>
      <dgm:t>
        <a:bodyPr/>
        <a:lstStyle/>
        <a:p>
          <a:r>
            <a:rPr lang="en-US" dirty="0" smtClean="0"/>
            <a:t>Physics Tools</a:t>
          </a:r>
          <a:endParaRPr lang="en-IN" dirty="0"/>
        </a:p>
      </dgm:t>
    </dgm:pt>
    <dgm:pt modelId="{0C9A54F3-46D3-420A-8CAF-6486D2824638}" type="parTrans" cxnId="{CBE0DABD-03D2-4DF8-95B9-027D2B3AE848}">
      <dgm:prSet/>
      <dgm:spPr/>
      <dgm:t>
        <a:bodyPr/>
        <a:lstStyle/>
        <a:p>
          <a:endParaRPr lang="en-IN"/>
        </a:p>
      </dgm:t>
    </dgm:pt>
    <dgm:pt modelId="{6AB5ABF8-6C09-497F-839A-6082A71B08E7}" type="sibTrans" cxnId="{CBE0DABD-03D2-4DF8-95B9-027D2B3AE848}">
      <dgm:prSet/>
      <dgm:spPr/>
      <dgm:t>
        <a:bodyPr/>
        <a:lstStyle/>
        <a:p>
          <a:endParaRPr lang="en-IN"/>
        </a:p>
      </dgm:t>
    </dgm:pt>
    <dgm:pt modelId="{CCD0A9C1-8411-44E8-8C86-1A87292B3F79}">
      <dgm:prSet phldrT="[Text]"/>
      <dgm:spPr/>
      <dgm:t>
        <a:bodyPr/>
        <a:lstStyle/>
        <a:p>
          <a:r>
            <a:rPr lang="en-US" dirty="0" smtClean="0"/>
            <a:t>Laser Pen</a:t>
          </a:r>
          <a:endParaRPr lang="en-IN" dirty="0"/>
        </a:p>
      </dgm:t>
    </dgm:pt>
    <dgm:pt modelId="{A897BFDB-BA43-4FA4-95BB-550022AF3D27}" type="parTrans" cxnId="{84707101-ACB7-4AC6-95F1-178DFEC7D741}">
      <dgm:prSet/>
      <dgm:spPr/>
      <dgm:t>
        <a:bodyPr/>
        <a:lstStyle/>
        <a:p>
          <a:endParaRPr lang="en-IN"/>
        </a:p>
      </dgm:t>
    </dgm:pt>
    <dgm:pt modelId="{2C5A5DE6-2BE3-4EE8-B343-D075A366C34D}" type="sibTrans" cxnId="{84707101-ACB7-4AC6-95F1-178DFEC7D741}">
      <dgm:prSet/>
      <dgm:spPr/>
      <dgm:t>
        <a:bodyPr/>
        <a:lstStyle/>
        <a:p>
          <a:endParaRPr lang="en-IN"/>
        </a:p>
      </dgm:t>
    </dgm:pt>
    <dgm:pt modelId="{D7BC6674-1B79-4B6E-8DE0-DDD68C762D56}">
      <dgm:prSet phldrT="[Text]"/>
      <dgm:spPr/>
      <dgm:t>
        <a:bodyPr/>
        <a:lstStyle/>
        <a:p>
          <a:r>
            <a:rPr lang="en-US" dirty="0" smtClean="0"/>
            <a:t>Spring</a:t>
          </a:r>
          <a:endParaRPr lang="en-IN" dirty="0"/>
        </a:p>
      </dgm:t>
    </dgm:pt>
    <dgm:pt modelId="{D19460D3-5BC5-4C1C-9CAB-AFC01365DB7C}" type="parTrans" cxnId="{3D9CF1A6-24E3-43EA-A1CB-F82D8990286B}">
      <dgm:prSet/>
      <dgm:spPr/>
      <dgm:t>
        <a:bodyPr/>
        <a:lstStyle/>
        <a:p>
          <a:endParaRPr lang="en-IN"/>
        </a:p>
      </dgm:t>
    </dgm:pt>
    <dgm:pt modelId="{37CFB1BA-C7D0-49F0-8C4F-BBB17C6BA7A1}" type="sibTrans" cxnId="{3D9CF1A6-24E3-43EA-A1CB-F82D8990286B}">
      <dgm:prSet/>
      <dgm:spPr/>
      <dgm:t>
        <a:bodyPr/>
        <a:lstStyle/>
        <a:p>
          <a:endParaRPr lang="en-IN"/>
        </a:p>
      </dgm:t>
    </dgm:pt>
    <dgm:pt modelId="{684ED2C4-7998-4CF9-97CD-8D500D9F1833}">
      <dgm:prSet phldrT="[Text]"/>
      <dgm:spPr/>
      <dgm:t>
        <a:bodyPr/>
        <a:lstStyle/>
        <a:p>
          <a:r>
            <a:rPr lang="en-US" dirty="0" smtClean="0"/>
            <a:t>Axle</a:t>
          </a:r>
          <a:endParaRPr lang="en-IN" dirty="0"/>
        </a:p>
      </dgm:t>
    </dgm:pt>
    <dgm:pt modelId="{E5806509-2ADF-471C-8EFF-1583ABFFAF46}" type="parTrans" cxnId="{74AD520A-1403-49A4-9741-7DC2E1EAD050}">
      <dgm:prSet/>
      <dgm:spPr/>
      <dgm:t>
        <a:bodyPr/>
        <a:lstStyle/>
        <a:p>
          <a:endParaRPr lang="en-IN"/>
        </a:p>
      </dgm:t>
    </dgm:pt>
    <dgm:pt modelId="{73226353-CF64-4F7A-A077-5E239015873E}" type="sibTrans" cxnId="{74AD520A-1403-49A4-9741-7DC2E1EAD050}">
      <dgm:prSet/>
      <dgm:spPr/>
      <dgm:t>
        <a:bodyPr/>
        <a:lstStyle/>
        <a:p>
          <a:endParaRPr lang="en-IN"/>
        </a:p>
      </dgm:t>
    </dgm:pt>
    <dgm:pt modelId="{FF59DCCE-9C39-4762-BE50-263A25C51C67}">
      <dgm:prSet phldrT="[Text]"/>
      <dgm:spPr/>
      <dgm:t>
        <a:bodyPr/>
        <a:lstStyle/>
        <a:p>
          <a:r>
            <a:rPr lang="en-US" dirty="0" smtClean="0"/>
            <a:t>Thruster</a:t>
          </a:r>
          <a:endParaRPr lang="en-IN" dirty="0"/>
        </a:p>
      </dgm:t>
    </dgm:pt>
    <dgm:pt modelId="{8FB87255-74B6-49B1-A6EC-77585DF7AF21}" type="parTrans" cxnId="{A1418635-6EFB-4978-9AD3-6EF84F055813}">
      <dgm:prSet/>
      <dgm:spPr/>
      <dgm:t>
        <a:bodyPr/>
        <a:lstStyle/>
        <a:p>
          <a:endParaRPr lang="en-IN"/>
        </a:p>
      </dgm:t>
    </dgm:pt>
    <dgm:pt modelId="{C9E7E3B6-FFEF-4551-8F6B-0D7EEE369A25}" type="sibTrans" cxnId="{A1418635-6EFB-4978-9AD3-6EF84F055813}">
      <dgm:prSet/>
      <dgm:spPr/>
      <dgm:t>
        <a:bodyPr/>
        <a:lstStyle/>
        <a:p>
          <a:endParaRPr lang="en-IN"/>
        </a:p>
      </dgm:t>
    </dgm:pt>
    <dgm:pt modelId="{5668842E-6E8E-41F6-B8B8-50C2E24A4565}">
      <dgm:prSet/>
      <dgm:spPr/>
      <dgm:t>
        <a:bodyPr/>
        <a:lstStyle/>
        <a:p>
          <a:r>
            <a:rPr lang="en-US" dirty="0" smtClean="0"/>
            <a:t>Gravity</a:t>
          </a:r>
          <a:endParaRPr lang="en-IN" dirty="0"/>
        </a:p>
      </dgm:t>
    </dgm:pt>
    <dgm:pt modelId="{D6BA0DC3-33CB-4191-9180-2142E28FBCE0}" type="parTrans" cxnId="{30B24D8A-19FE-4CD5-A9EA-D65DDE7336D0}">
      <dgm:prSet/>
      <dgm:spPr/>
      <dgm:t>
        <a:bodyPr/>
        <a:lstStyle/>
        <a:p>
          <a:endParaRPr lang="en-IN"/>
        </a:p>
      </dgm:t>
    </dgm:pt>
    <dgm:pt modelId="{1441E223-649D-45DC-A9DC-25FD0F946219}" type="sibTrans" cxnId="{30B24D8A-19FE-4CD5-A9EA-D65DDE7336D0}">
      <dgm:prSet/>
      <dgm:spPr/>
      <dgm:t>
        <a:bodyPr/>
        <a:lstStyle/>
        <a:p>
          <a:endParaRPr lang="en-IN"/>
        </a:p>
      </dgm:t>
    </dgm:pt>
    <dgm:pt modelId="{7173FD72-03B6-4383-A60A-582874BD2932}">
      <dgm:prSet/>
      <dgm:spPr/>
      <dgm:t>
        <a:bodyPr/>
        <a:lstStyle/>
        <a:p>
          <a:r>
            <a:rPr lang="en-US" dirty="0" smtClean="0"/>
            <a:t>Friction</a:t>
          </a:r>
          <a:endParaRPr lang="en-IN" dirty="0"/>
        </a:p>
      </dgm:t>
    </dgm:pt>
    <dgm:pt modelId="{B4D938E4-99F9-420B-A7F9-1AE0F52B0E3C}" type="parTrans" cxnId="{2C27ACC2-027D-429D-8420-FFDF8E7D3F75}">
      <dgm:prSet/>
      <dgm:spPr/>
      <dgm:t>
        <a:bodyPr/>
        <a:lstStyle/>
        <a:p>
          <a:endParaRPr lang="en-IN"/>
        </a:p>
      </dgm:t>
    </dgm:pt>
    <dgm:pt modelId="{CCED1335-541C-47B5-8F79-96A2D08C9675}" type="sibTrans" cxnId="{2C27ACC2-027D-429D-8420-FFDF8E7D3F75}">
      <dgm:prSet/>
      <dgm:spPr/>
      <dgm:t>
        <a:bodyPr/>
        <a:lstStyle/>
        <a:p>
          <a:endParaRPr lang="en-IN"/>
        </a:p>
      </dgm:t>
    </dgm:pt>
    <dgm:pt modelId="{277BF982-A8E8-462F-813E-E8FDFFA1F90E}">
      <dgm:prSet/>
      <dgm:spPr/>
      <dgm:t>
        <a:bodyPr/>
        <a:lstStyle/>
        <a:p>
          <a:r>
            <a:rPr lang="en-IN" dirty="0" smtClean="0"/>
            <a:t>Fixate</a:t>
          </a:r>
          <a:endParaRPr lang="en-IN" dirty="0"/>
        </a:p>
      </dgm:t>
    </dgm:pt>
    <dgm:pt modelId="{0634E185-61BC-4B5C-83A1-74B4AF517D46}" type="parTrans" cxnId="{61445B57-E996-4A5C-9BA9-602B5893A554}">
      <dgm:prSet/>
      <dgm:spPr/>
      <dgm:t>
        <a:bodyPr/>
        <a:lstStyle/>
        <a:p>
          <a:endParaRPr lang="en-IN"/>
        </a:p>
      </dgm:t>
    </dgm:pt>
    <dgm:pt modelId="{A2680B52-6E66-48D8-90FB-C40D574E4331}" type="sibTrans" cxnId="{61445B57-E996-4A5C-9BA9-602B5893A554}">
      <dgm:prSet/>
      <dgm:spPr/>
      <dgm:t>
        <a:bodyPr/>
        <a:lstStyle/>
        <a:p>
          <a:endParaRPr lang="en-IN"/>
        </a:p>
      </dgm:t>
    </dgm:pt>
    <dgm:pt modelId="{71CFEF0A-659F-4A08-99A9-9FD588CFB7F4}" type="pres">
      <dgm:prSet presAssocID="{13510B8A-2F32-492E-B6A4-F82B46312F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27836-CB1B-4350-98F1-AA20AC62972E}" type="pres">
      <dgm:prSet presAssocID="{3BEFC40C-D63E-4EC5-B343-67D37CBB04F7}" presName="centerShape" presStyleLbl="node0" presStyleIdx="0" presStyleCnt="1"/>
      <dgm:spPr/>
      <dgm:t>
        <a:bodyPr/>
        <a:lstStyle/>
        <a:p>
          <a:endParaRPr lang="en-IN"/>
        </a:p>
      </dgm:t>
    </dgm:pt>
    <dgm:pt modelId="{09E1B2C2-D7E7-4F85-B259-35B5D2CBDAED}" type="pres">
      <dgm:prSet presAssocID="{A897BFDB-BA43-4FA4-95BB-550022AF3D27}" presName="Name9" presStyleLbl="parChTrans1D2" presStyleIdx="0" presStyleCnt="7"/>
      <dgm:spPr/>
      <dgm:t>
        <a:bodyPr/>
        <a:lstStyle/>
        <a:p>
          <a:endParaRPr lang="en-US"/>
        </a:p>
      </dgm:t>
    </dgm:pt>
    <dgm:pt modelId="{BCC29791-779C-4509-B7EB-67D403E18F07}" type="pres">
      <dgm:prSet presAssocID="{A897BFDB-BA43-4FA4-95BB-550022AF3D2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DAE4F3C-A78F-4F85-95D4-141F0F213BEF}" type="pres">
      <dgm:prSet presAssocID="{CCD0A9C1-8411-44E8-8C86-1A87292B3F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11F1D4-DB34-4D8E-B8CA-65DE5176F6AB}" type="pres">
      <dgm:prSet presAssocID="{D19460D3-5BC5-4C1C-9CAB-AFC01365DB7C}" presName="Name9" presStyleLbl="parChTrans1D2" presStyleIdx="1" presStyleCnt="7"/>
      <dgm:spPr/>
      <dgm:t>
        <a:bodyPr/>
        <a:lstStyle/>
        <a:p>
          <a:endParaRPr lang="en-US"/>
        </a:p>
      </dgm:t>
    </dgm:pt>
    <dgm:pt modelId="{E526EE25-1ED4-46C5-8464-F39E340ACB76}" type="pres">
      <dgm:prSet presAssocID="{D19460D3-5BC5-4C1C-9CAB-AFC01365DB7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1EFA63D-9FEB-41AB-B061-8688CEF39F05}" type="pres">
      <dgm:prSet presAssocID="{D7BC6674-1B79-4B6E-8DE0-DDD68C762D5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D6B97D-B5B8-4F46-8FF6-93D8D453B21B}" type="pres">
      <dgm:prSet presAssocID="{D6BA0DC3-33CB-4191-9180-2142E28FBCE0}" presName="Name9" presStyleLbl="parChTrans1D2" presStyleIdx="2" presStyleCnt="7"/>
      <dgm:spPr/>
      <dgm:t>
        <a:bodyPr/>
        <a:lstStyle/>
        <a:p>
          <a:endParaRPr lang="en-US"/>
        </a:p>
      </dgm:t>
    </dgm:pt>
    <dgm:pt modelId="{212B3EA9-A6A2-430C-9283-EF0B5BC19C3A}" type="pres">
      <dgm:prSet presAssocID="{D6BA0DC3-33CB-4191-9180-2142E28FBCE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A6AE16D-B006-4DAB-81DD-E32B62E55A1F}" type="pres">
      <dgm:prSet presAssocID="{5668842E-6E8E-41F6-B8B8-50C2E24A45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3508-5D83-4995-97AC-638A8ED12656}" type="pres">
      <dgm:prSet presAssocID="{0634E185-61BC-4B5C-83A1-74B4AF517D46}" presName="Name9" presStyleLbl="parChTrans1D2" presStyleIdx="3" presStyleCnt="7"/>
      <dgm:spPr/>
      <dgm:t>
        <a:bodyPr/>
        <a:lstStyle/>
        <a:p>
          <a:endParaRPr lang="en-US"/>
        </a:p>
      </dgm:t>
    </dgm:pt>
    <dgm:pt modelId="{3C05F5D9-8A76-455C-BDBF-20F188132D76}" type="pres">
      <dgm:prSet presAssocID="{0634E185-61BC-4B5C-83A1-74B4AF517D4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44B77EE-9CEF-4588-B6EA-64AAD2CCF414}" type="pres">
      <dgm:prSet presAssocID="{277BF982-A8E8-462F-813E-E8FDFFA1F90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1791-39A7-4FEA-9EB3-EC38E3D6EE7A}" type="pres">
      <dgm:prSet presAssocID="{B4D938E4-99F9-420B-A7F9-1AE0F52B0E3C}" presName="Name9" presStyleLbl="parChTrans1D2" presStyleIdx="4" presStyleCnt="7"/>
      <dgm:spPr/>
      <dgm:t>
        <a:bodyPr/>
        <a:lstStyle/>
        <a:p>
          <a:endParaRPr lang="en-US"/>
        </a:p>
      </dgm:t>
    </dgm:pt>
    <dgm:pt modelId="{89EAF93D-9A8A-4793-B06F-552236BD72BF}" type="pres">
      <dgm:prSet presAssocID="{B4D938E4-99F9-420B-A7F9-1AE0F52B0E3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4EC87D4-FA28-4577-AD45-2D8F5CBAB3A0}" type="pres">
      <dgm:prSet presAssocID="{7173FD72-03B6-4383-A60A-582874BD293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8A20B-29F1-4AFD-934E-AF84AB0119E0}" type="pres">
      <dgm:prSet presAssocID="{E5806509-2ADF-471C-8EFF-1583ABFFAF46}" presName="Name9" presStyleLbl="parChTrans1D2" presStyleIdx="5" presStyleCnt="7"/>
      <dgm:spPr/>
      <dgm:t>
        <a:bodyPr/>
        <a:lstStyle/>
        <a:p>
          <a:endParaRPr lang="en-US"/>
        </a:p>
      </dgm:t>
    </dgm:pt>
    <dgm:pt modelId="{B5DCDF02-D781-479D-8353-DB6E5861AEF5}" type="pres">
      <dgm:prSet presAssocID="{E5806509-2ADF-471C-8EFF-1583ABFFAF46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6C5838F-C87B-4B49-9CB4-B4911112E426}" type="pres">
      <dgm:prSet presAssocID="{684ED2C4-7998-4CF9-97CD-8D500D9F183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FA00-F089-45D5-A82B-4D75186EC0ED}" type="pres">
      <dgm:prSet presAssocID="{8FB87255-74B6-49B1-A6EC-77585DF7AF21}" presName="Name9" presStyleLbl="parChTrans1D2" presStyleIdx="6" presStyleCnt="7"/>
      <dgm:spPr/>
      <dgm:t>
        <a:bodyPr/>
        <a:lstStyle/>
        <a:p>
          <a:endParaRPr lang="en-US"/>
        </a:p>
      </dgm:t>
    </dgm:pt>
    <dgm:pt modelId="{0F6CA8EE-18CE-40C0-8EA5-865C93D174D1}" type="pres">
      <dgm:prSet presAssocID="{8FB87255-74B6-49B1-A6EC-77585DF7AF2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0A54F44-AE8B-4494-896C-68DB91B6F0CA}" type="pres">
      <dgm:prSet presAssocID="{FF59DCCE-9C39-4762-BE50-263A25C51C6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4707101-ACB7-4AC6-95F1-178DFEC7D741}" srcId="{3BEFC40C-D63E-4EC5-B343-67D37CBB04F7}" destId="{CCD0A9C1-8411-44E8-8C86-1A87292B3F79}" srcOrd="0" destOrd="0" parTransId="{A897BFDB-BA43-4FA4-95BB-550022AF3D27}" sibTransId="{2C5A5DE6-2BE3-4EE8-B343-D075A366C34D}"/>
    <dgm:cxn modelId="{4C5A6BA7-A7A2-4393-9362-B77F8CC1F64D}" type="presOf" srcId="{8FB87255-74B6-49B1-A6EC-77585DF7AF21}" destId="{0F6CA8EE-18CE-40C0-8EA5-865C93D174D1}" srcOrd="1" destOrd="0" presId="urn:microsoft.com/office/officeart/2005/8/layout/radial1"/>
    <dgm:cxn modelId="{7EEF5F6A-A323-4D8A-9CCE-9DE1C3F5590D}" type="presOf" srcId="{FF59DCCE-9C39-4762-BE50-263A25C51C67}" destId="{C0A54F44-AE8B-4494-896C-68DB91B6F0CA}" srcOrd="0" destOrd="0" presId="urn:microsoft.com/office/officeart/2005/8/layout/radial1"/>
    <dgm:cxn modelId="{FCCEA4E1-A3C2-41F0-B35D-347719603A61}" type="presOf" srcId="{684ED2C4-7998-4CF9-97CD-8D500D9F1833}" destId="{A6C5838F-C87B-4B49-9CB4-B4911112E426}" srcOrd="0" destOrd="0" presId="urn:microsoft.com/office/officeart/2005/8/layout/radial1"/>
    <dgm:cxn modelId="{0F5831AE-5D41-4358-A520-B142A558A2AB}" type="presOf" srcId="{D7BC6674-1B79-4B6E-8DE0-DDD68C762D56}" destId="{81EFA63D-9FEB-41AB-B061-8688CEF39F05}" srcOrd="0" destOrd="0" presId="urn:microsoft.com/office/officeart/2005/8/layout/radial1"/>
    <dgm:cxn modelId="{A1418635-6EFB-4978-9AD3-6EF84F055813}" srcId="{3BEFC40C-D63E-4EC5-B343-67D37CBB04F7}" destId="{FF59DCCE-9C39-4762-BE50-263A25C51C67}" srcOrd="6" destOrd="0" parTransId="{8FB87255-74B6-49B1-A6EC-77585DF7AF21}" sibTransId="{C9E7E3B6-FFEF-4551-8F6B-0D7EEE369A25}"/>
    <dgm:cxn modelId="{23F4DA15-D14F-443A-9A32-CFBBC2402D5B}" type="presOf" srcId="{B4D938E4-99F9-420B-A7F9-1AE0F52B0E3C}" destId="{89EAF93D-9A8A-4793-B06F-552236BD72BF}" srcOrd="1" destOrd="0" presId="urn:microsoft.com/office/officeart/2005/8/layout/radial1"/>
    <dgm:cxn modelId="{30B24D8A-19FE-4CD5-A9EA-D65DDE7336D0}" srcId="{3BEFC40C-D63E-4EC5-B343-67D37CBB04F7}" destId="{5668842E-6E8E-41F6-B8B8-50C2E24A4565}" srcOrd="2" destOrd="0" parTransId="{D6BA0DC3-33CB-4191-9180-2142E28FBCE0}" sibTransId="{1441E223-649D-45DC-A9DC-25FD0F946219}"/>
    <dgm:cxn modelId="{68897539-928D-4FD3-8CC8-245EEC779B55}" type="presOf" srcId="{D19460D3-5BC5-4C1C-9CAB-AFC01365DB7C}" destId="{FF11F1D4-DB34-4D8E-B8CA-65DE5176F6AB}" srcOrd="0" destOrd="0" presId="urn:microsoft.com/office/officeart/2005/8/layout/radial1"/>
    <dgm:cxn modelId="{61445B57-E996-4A5C-9BA9-602B5893A554}" srcId="{3BEFC40C-D63E-4EC5-B343-67D37CBB04F7}" destId="{277BF982-A8E8-462F-813E-E8FDFFA1F90E}" srcOrd="3" destOrd="0" parTransId="{0634E185-61BC-4B5C-83A1-74B4AF517D46}" sibTransId="{A2680B52-6E66-48D8-90FB-C40D574E4331}"/>
    <dgm:cxn modelId="{F6537932-650C-45AE-9636-4316D6C8EEC5}" type="presOf" srcId="{CCD0A9C1-8411-44E8-8C86-1A87292B3F79}" destId="{0DAE4F3C-A78F-4F85-95D4-141F0F213BEF}" srcOrd="0" destOrd="0" presId="urn:microsoft.com/office/officeart/2005/8/layout/radial1"/>
    <dgm:cxn modelId="{2C27ACC2-027D-429D-8420-FFDF8E7D3F75}" srcId="{3BEFC40C-D63E-4EC5-B343-67D37CBB04F7}" destId="{7173FD72-03B6-4383-A60A-582874BD2932}" srcOrd="4" destOrd="0" parTransId="{B4D938E4-99F9-420B-A7F9-1AE0F52B0E3C}" sibTransId="{CCED1335-541C-47B5-8F79-96A2D08C9675}"/>
    <dgm:cxn modelId="{6C4F6081-1324-4D00-B91F-35D9896AF5D2}" type="presOf" srcId="{7173FD72-03B6-4383-A60A-582874BD2932}" destId="{14EC87D4-FA28-4577-AD45-2D8F5CBAB3A0}" srcOrd="0" destOrd="0" presId="urn:microsoft.com/office/officeart/2005/8/layout/radial1"/>
    <dgm:cxn modelId="{66D80E2B-B2FA-47B8-8DF1-18C7CA9EAE07}" type="presOf" srcId="{E5806509-2ADF-471C-8EFF-1583ABFFAF46}" destId="{B5DCDF02-D781-479D-8353-DB6E5861AEF5}" srcOrd="1" destOrd="0" presId="urn:microsoft.com/office/officeart/2005/8/layout/radial1"/>
    <dgm:cxn modelId="{FAD6C3E3-652A-4E6C-A78C-94A0B5ED8E7C}" type="presOf" srcId="{A897BFDB-BA43-4FA4-95BB-550022AF3D27}" destId="{09E1B2C2-D7E7-4F85-B259-35B5D2CBDAED}" srcOrd="0" destOrd="0" presId="urn:microsoft.com/office/officeart/2005/8/layout/radial1"/>
    <dgm:cxn modelId="{AB349331-4069-4789-8777-AE41D23B18E7}" type="presOf" srcId="{D6BA0DC3-33CB-4191-9180-2142E28FBCE0}" destId="{12D6B97D-B5B8-4F46-8FF6-93D8D453B21B}" srcOrd="0" destOrd="0" presId="urn:microsoft.com/office/officeart/2005/8/layout/radial1"/>
    <dgm:cxn modelId="{E7A0DD18-67D3-405F-867A-A865381F86D5}" type="presOf" srcId="{D6BA0DC3-33CB-4191-9180-2142E28FBCE0}" destId="{212B3EA9-A6A2-430C-9283-EF0B5BC19C3A}" srcOrd="1" destOrd="0" presId="urn:microsoft.com/office/officeart/2005/8/layout/radial1"/>
    <dgm:cxn modelId="{FF7E05D7-9D49-4628-841E-57CD9D4DA828}" type="presOf" srcId="{E5806509-2ADF-471C-8EFF-1583ABFFAF46}" destId="{9738A20B-29F1-4AFD-934E-AF84AB0119E0}" srcOrd="0" destOrd="0" presId="urn:microsoft.com/office/officeart/2005/8/layout/radial1"/>
    <dgm:cxn modelId="{8D566FBC-CFAD-4D82-AA08-3D9CB06A4C7C}" type="presOf" srcId="{277BF982-A8E8-462F-813E-E8FDFFA1F90E}" destId="{044B77EE-9CEF-4588-B6EA-64AAD2CCF414}" srcOrd="0" destOrd="0" presId="urn:microsoft.com/office/officeart/2005/8/layout/radial1"/>
    <dgm:cxn modelId="{9FCB7827-A476-4885-922B-1BB347C289A7}" type="presOf" srcId="{5668842E-6E8E-41F6-B8B8-50C2E24A4565}" destId="{4A6AE16D-B006-4DAB-81DD-E32B62E55A1F}" srcOrd="0" destOrd="0" presId="urn:microsoft.com/office/officeart/2005/8/layout/radial1"/>
    <dgm:cxn modelId="{48A8C023-1C95-4362-9DEC-4B0D4E16F2C5}" type="presOf" srcId="{B4D938E4-99F9-420B-A7F9-1AE0F52B0E3C}" destId="{2C3B1791-39A7-4FEA-9EB3-EC38E3D6EE7A}" srcOrd="0" destOrd="0" presId="urn:microsoft.com/office/officeart/2005/8/layout/radial1"/>
    <dgm:cxn modelId="{2B712A1A-D0AF-4BF5-A633-D52C4CE63790}" type="presOf" srcId="{3BEFC40C-D63E-4EC5-B343-67D37CBB04F7}" destId="{B0927836-CB1B-4350-98F1-AA20AC62972E}" srcOrd="0" destOrd="0" presId="urn:microsoft.com/office/officeart/2005/8/layout/radial1"/>
    <dgm:cxn modelId="{7F4DD4A4-29FA-4B11-8F52-485495EEB1CC}" type="presOf" srcId="{0634E185-61BC-4B5C-83A1-74B4AF517D46}" destId="{DF3E3508-5D83-4995-97AC-638A8ED12656}" srcOrd="0" destOrd="0" presId="urn:microsoft.com/office/officeart/2005/8/layout/radial1"/>
    <dgm:cxn modelId="{3D9CF1A6-24E3-43EA-A1CB-F82D8990286B}" srcId="{3BEFC40C-D63E-4EC5-B343-67D37CBB04F7}" destId="{D7BC6674-1B79-4B6E-8DE0-DDD68C762D56}" srcOrd="1" destOrd="0" parTransId="{D19460D3-5BC5-4C1C-9CAB-AFC01365DB7C}" sibTransId="{37CFB1BA-C7D0-49F0-8C4F-BBB17C6BA7A1}"/>
    <dgm:cxn modelId="{88607917-9B30-4E9C-8245-915B0299B1C2}" type="presOf" srcId="{13510B8A-2F32-492E-B6A4-F82B46312FD0}" destId="{71CFEF0A-659F-4A08-99A9-9FD588CFB7F4}" srcOrd="0" destOrd="0" presId="urn:microsoft.com/office/officeart/2005/8/layout/radial1"/>
    <dgm:cxn modelId="{1126C92C-7A5C-41AC-8B2F-EB9166E9D2C9}" type="presOf" srcId="{D19460D3-5BC5-4C1C-9CAB-AFC01365DB7C}" destId="{E526EE25-1ED4-46C5-8464-F39E340ACB76}" srcOrd="1" destOrd="0" presId="urn:microsoft.com/office/officeart/2005/8/layout/radial1"/>
    <dgm:cxn modelId="{12A4DE36-BECD-4628-BA9C-DEABB031F57A}" type="presOf" srcId="{A897BFDB-BA43-4FA4-95BB-550022AF3D27}" destId="{BCC29791-779C-4509-B7EB-67D403E18F07}" srcOrd="1" destOrd="0" presId="urn:microsoft.com/office/officeart/2005/8/layout/radial1"/>
    <dgm:cxn modelId="{A31ABD98-44D4-47E8-89E5-039036DE4389}" type="presOf" srcId="{0634E185-61BC-4B5C-83A1-74B4AF517D46}" destId="{3C05F5D9-8A76-455C-BDBF-20F188132D76}" srcOrd="1" destOrd="0" presId="urn:microsoft.com/office/officeart/2005/8/layout/radial1"/>
    <dgm:cxn modelId="{74AD520A-1403-49A4-9741-7DC2E1EAD050}" srcId="{3BEFC40C-D63E-4EC5-B343-67D37CBB04F7}" destId="{684ED2C4-7998-4CF9-97CD-8D500D9F1833}" srcOrd="5" destOrd="0" parTransId="{E5806509-2ADF-471C-8EFF-1583ABFFAF46}" sibTransId="{73226353-CF64-4F7A-A077-5E239015873E}"/>
    <dgm:cxn modelId="{6A852C4E-5154-4A71-BF98-8DA23208B2B6}" type="presOf" srcId="{8FB87255-74B6-49B1-A6EC-77585DF7AF21}" destId="{B4ECFA00-F089-45D5-A82B-4D75186EC0ED}" srcOrd="0" destOrd="0" presId="urn:microsoft.com/office/officeart/2005/8/layout/radial1"/>
    <dgm:cxn modelId="{CBE0DABD-03D2-4DF8-95B9-027D2B3AE848}" srcId="{13510B8A-2F32-492E-B6A4-F82B46312FD0}" destId="{3BEFC40C-D63E-4EC5-B343-67D37CBB04F7}" srcOrd="0" destOrd="0" parTransId="{0C9A54F3-46D3-420A-8CAF-6486D2824638}" sibTransId="{6AB5ABF8-6C09-497F-839A-6082A71B08E7}"/>
    <dgm:cxn modelId="{E6AD3D47-2CBE-4AE0-9F9D-C51C1E377831}" type="presParOf" srcId="{71CFEF0A-659F-4A08-99A9-9FD588CFB7F4}" destId="{B0927836-CB1B-4350-98F1-AA20AC62972E}" srcOrd="0" destOrd="0" presId="urn:microsoft.com/office/officeart/2005/8/layout/radial1"/>
    <dgm:cxn modelId="{4DDD6F73-E409-49A2-8B82-5FC0099F7DE1}" type="presParOf" srcId="{71CFEF0A-659F-4A08-99A9-9FD588CFB7F4}" destId="{09E1B2C2-D7E7-4F85-B259-35B5D2CBDAED}" srcOrd="1" destOrd="0" presId="urn:microsoft.com/office/officeart/2005/8/layout/radial1"/>
    <dgm:cxn modelId="{F5E22C78-DADA-40DF-BDA9-117FBB61D319}" type="presParOf" srcId="{09E1B2C2-D7E7-4F85-B259-35B5D2CBDAED}" destId="{BCC29791-779C-4509-B7EB-67D403E18F07}" srcOrd="0" destOrd="0" presId="urn:microsoft.com/office/officeart/2005/8/layout/radial1"/>
    <dgm:cxn modelId="{CE38ED33-12EE-4C33-BDAB-F7F90A270729}" type="presParOf" srcId="{71CFEF0A-659F-4A08-99A9-9FD588CFB7F4}" destId="{0DAE4F3C-A78F-4F85-95D4-141F0F213BEF}" srcOrd="2" destOrd="0" presId="urn:microsoft.com/office/officeart/2005/8/layout/radial1"/>
    <dgm:cxn modelId="{6538A247-3335-4CA1-A28C-7BE9F14DD44C}" type="presParOf" srcId="{71CFEF0A-659F-4A08-99A9-9FD588CFB7F4}" destId="{FF11F1D4-DB34-4D8E-B8CA-65DE5176F6AB}" srcOrd="3" destOrd="0" presId="urn:microsoft.com/office/officeart/2005/8/layout/radial1"/>
    <dgm:cxn modelId="{0F62919D-CEAA-4C64-B62F-CAF3BD4BDB7C}" type="presParOf" srcId="{FF11F1D4-DB34-4D8E-B8CA-65DE5176F6AB}" destId="{E526EE25-1ED4-46C5-8464-F39E340ACB76}" srcOrd="0" destOrd="0" presId="urn:microsoft.com/office/officeart/2005/8/layout/radial1"/>
    <dgm:cxn modelId="{9929AA11-F806-4ACD-AD2C-807E1C4AD1AF}" type="presParOf" srcId="{71CFEF0A-659F-4A08-99A9-9FD588CFB7F4}" destId="{81EFA63D-9FEB-41AB-B061-8688CEF39F05}" srcOrd="4" destOrd="0" presId="urn:microsoft.com/office/officeart/2005/8/layout/radial1"/>
    <dgm:cxn modelId="{5B9D2D28-B43F-4FC0-8319-DFFD4C5D3238}" type="presParOf" srcId="{71CFEF0A-659F-4A08-99A9-9FD588CFB7F4}" destId="{12D6B97D-B5B8-4F46-8FF6-93D8D453B21B}" srcOrd="5" destOrd="0" presId="urn:microsoft.com/office/officeart/2005/8/layout/radial1"/>
    <dgm:cxn modelId="{7BE0EC67-A38D-4575-822B-C22BDF49D946}" type="presParOf" srcId="{12D6B97D-B5B8-4F46-8FF6-93D8D453B21B}" destId="{212B3EA9-A6A2-430C-9283-EF0B5BC19C3A}" srcOrd="0" destOrd="0" presId="urn:microsoft.com/office/officeart/2005/8/layout/radial1"/>
    <dgm:cxn modelId="{6CF253E8-B6D1-423F-886F-CE785FB56D41}" type="presParOf" srcId="{71CFEF0A-659F-4A08-99A9-9FD588CFB7F4}" destId="{4A6AE16D-B006-4DAB-81DD-E32B62E55A1F}" srcOrd="6" destOrd="0" presId="urn:microsoft.com/office/officeart/2005/8/layout/radial1"/>
    <dgm:cxn modelId="{D0025B46-DDA9-41AD-A86E-E52DD9B62C95}" type="presParOf" srcId="{71CFEF0A-659F-4A08-99A9-9FD588CFB7F4}" destId="{DF3E3508-5D83-4995-97AC-638A8ED12656}" srcOrd="7" destOrd="0" presId="urn:microsoft.com/office/officeart/2005/8/layout/radial1"/>
    <dgm:cxn modelId="{6D5B8AAA-B3DC-4677-850B-80A90C9A6197}" type="presParOf" srcId="{DF3E3508-5D83-4995-97AC-638A8ED12656}" destId="{3C05F5D9-8A76-455C-BDBF-20F188132D76}" srcOrd="0" destOrd="0" presId="urn:microsoft.com/office/officeart/2005/8/layout/radial1"/>
    <dgm:cxn modelId="{7C040DAD-FBA4-48A0-A305-23FAE9C66371}" type="presParOf" srcId="{71CFEF0A-659F-4A08-99A9-9FD588CFB7F4}" destId="{044B77EE-9CEF-4588-B6EA-64AAD2CCF414}" srcOrd="8" destOrd="0" presId="urn:microsoft.com/office/officeart/2005/8/layout/radial1"/>
    <dgm:cxn modelId="{1747BE15-BEB0-4974-86CD-B75DF8BCEFFC}" type="presParOf" srcId="{71CFEF0A-659F-4A08-99A9-9FD588CFB7F4}" destId="{2C3B1791-39A7-4FEA-9EB3-EC38E3D6EE7A}" srcOrd="9" destOrd="0" presId="urn:microsoft.com/office/officeart/2005/8/layout/radial1"/>
    <dgm:cxn modelId="{7E8DFFCC-30F7-4B8A-A80D-D257B6976A02}" type="presParOf" srcId="{2C3B1791-39A7-4FEA-9EB3-EC38E3D6EE7A}" destId="{89EAF93D-9A8A-4793-B06F-552236BD72BF}" srcOrd="0" destOrd="0" presId="urn:microsoft.com/office/officeart/2005/8/layout/radial1"/>
    <dgm:cxn modelId="{A75D43E1-F21D-4FC1-A9B2-7BBD80027ED7}" type="presParOf" srcId="{71CFEF0A-659F-4A08-99A9-9FD588CFB7F4}" destId="{14EC87D4-FA28-4577-AD45-2D8F5CBAB3A0}" srcOrd="10" destOrd="0" presId="urn:microsoft.com/office/officeart/2005/8/layout/radial1"/>
    <dgm:cxn modelId="{F0FA841F-65D7-4BA3-80DC-52D94D0BDBEE}" type="presParOf" srcId="{71CFEF0A-659F-4A08-99A9-9FD588CFB7F4}" destId="{9738A20B-29F1-4AFD-934E-AF84AB0119E0}" srcOrd="11" destOrd="0" presId="urn:microsoft.com/office/officeart/2005/8/layout/radial1"/>
    <dgm:cxn modelId="{847D1CDB-72C4-4669-8BE2-D0B5957C7212}" type="presParOf" srcId="{9738A20B-29F1-4AFD-934E-AF84AB0119E0}" destId="{B5DCDF02-D781-479D-8353-DB6E5861AEF5}" srcOrd="0" destOrd="0" presId="urn:microsoft.com/office/officeart/2005/8/layout/radial1"/>
    <dgm:cxn modelId="{298D32E7-4044-479A-8B38-679755DDD7C2}" type="presParOf" srcId="{71CFEF0A-659F-4A08-99A9-9FD588CFB7F4}" destId="{A6C5838F-C87B-4B49-9CB4-B4911112E426}" srcOrd="12" destOrd="0" presId="urn:microsoft.com/office/officeart/2005/8/layout/radial1"/>
    <dgm:cxn modelId="{468A9B3F-34CD-4D08-A618-789D4229B119}" type="presParOf" srcId="{71CFEF0A-659F-4A08-99A9-9FD588CFB7F4}" destId="{B4ECFA00-F089-45D5-A82B-4D75186EC0ED}" srcOrd="13" destOrd="0" presId="urn:microsoft.com/office/officeart/2005/8/layout/radial1"/>
    <dgm:cxn modelId="{795991AA-02F2-4BC5-A10C-C3BBC75D01BB}" type="presParOf" srcId="{B4ECFA00-F089-45D5-A82B-4D75186EC0ED}" destId="{0F6CA8EE-18CE-40C0-8EA5-865C93D174D1}" srcOrd="0" destOrd="0" presId="urn:microsoft.com/office/officeart/2005/8/layout/radial1"/>
    <dgm:cxn modelId="{F9EEE03A-EB8D-4F80-82B6-59512A268980}" type="presParOf" srcId="{71CFEF0A-659F-4A08-99A9-9FD588CFB7F4}" destId="{C0A54F44-AE8B-4494-896C-68DB91B6F0C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6AE21-EBDA-44FA-A26E-1A17B94BD5F3}">
      <dsp:nvSpPr>
        <dsp:cNvPr id="0" name=""/>
        <dsp:cNvSpPr/>
      </dsp:nvSpPr>
      <dsp:spPr>
        <a:xfrm>
          <a:off x="2590881" y="1330741"/>
          <a:ext cx="3315180" cy="33151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 smtClean="0"/>
            <a:t>Algodoo</a:t>
          </a:r>
          <a:endParaRPr lang="en-IN" sz="5100" kern="1200" dirty="0"/>
        </a:p>
      </dsp:txBody>
      <dsp:txXfrm>
        <a:off x="3076378" y="1816238"/>
        <a:ext cx="2344186" cy="2344186"/>
      </dsp:txXfrm>
    </dsp:sp>
    <dsp:sp modelId="{586C92EC-8FD5-4AD9-B92A-090C505DDC88}">
      <dsp:nvSpPr>
        <dsp:cNvPr id="0" name=""/>
        <dsp:cNvSpPr/>
      </dsp:nvSpPr>
      <dsp:spPr>
        <a:xfrm>
          <a:off x="3419676" y="591"/>
          <a:ext cx="1657590" cy="16575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Animation Tool</a:t>
          </a:r>
          <a:endParaRPr lang="en-IN" sz="1800" kern="1200" dirty="0"/>
        </a:p>
      </dsp:txBody>
      <dsp:txXfrm>
        <a:off x="3662424" y="243339"/>
        <a:ext cx="1172094" cy="1172094"/>
      </dsp:txXfrm>
    </dsp:sp>
    <dsp:sp modelId="{49CC6625-6594-4FE9-8363-ABE7DEE71479}">
      <dsp:nvSpPr>
        <dsp:cNvPr id="0" name=""/>
        <dsp:cNvSpPr/>
      </dsp:nvSpPr>
      <dsp:spPr>
        <a:xfrm>
          <a:off x="5578621" y="2159536"/>
          <a:ext cx="1657590" cy="16575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Simulation Tool</a:t>
          </a:r>
          <a:endParaRPr lang="en-IN" sz="1800" kern="1200" dirty="0"/>
        </a:p>
      </dsp:txBody>
      <dsp:txXfrm>
        <a:off x="5821369" y="2402284"/>
        <a:ext cx="1172094" cy="1172094"/>
      </dsp:txXfrm>
    </dsp:sp>
    <dsp:sp modelId="{BF9031AF-DA25-44E8-AD0B-051E66BB28E3}">
      <dsp:nvSpPr>
        <dsp:cNvPr id="0" name=""/>
        <dsp:cNvSpPr/>
      </dsp:nvSpPr>
      <dsp:spPr>
        <a:xfrm>
          <a:off x="3419676" y="4318481"/>
          <a:ext cx="1657590" cy="16575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Engineering Tool</a:t>
          </a:r>
          <a:endParaRPr lang="en-IN" sz="1800" kern="1200" dirty="0"/>
        </a:p>
      </dsp:txBody>
      <dsp:txXfrm>
        <a:off x="3662424" y="4561229"/>
        <a:ext cx="1172094" cy="1172094"/>
      </dsp:txXfrm>
    </dsp:sp>
    <dsp:sp modelId="{FF27D984-C7BC-4667-BF14-9FBBEFBB6784}">
      <dsp:nvSpPr>
        <dsp:cNvPr id="0" name=""/>
        <dsp:cNvSpPr/>
      </dsp:nvSpPr>
      <dsp:spPr>
        <a:xfrm>
          <a:off x="1260731" y="2159536"/>
          <a:ext cx="1657590" cy="16575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Gaming Tool</a:t>
          </a:r>
          <a:endParaRPr lang="en-IN" sz="1800" kern="1200" dirty="0"/>
        </a:p>
      </dsp:txBody>
      <dsp:txXfrm>
        <a:off x="1503479" y="2402284"/>
        <a:ext cx="1172094" cy="1172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B20C7-95F3-444C-9325-2AC7C89717B9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10047-A63C-4156-A91D-B4BF40D232DB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9CE925-47B0-4E30-8B14-0DB89F182B0F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3663-9034-4ECA-A172-1C97A0C4962B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4F2DA-2483-4345-80FF-E98C458B3EB8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8670-561E-4CC2-B579-5D0D3551A9A9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5DD19-5F51-4485-9DF0-7F1FA47AEB64}">
      <dsp:nvSpPr>
        <dsp:cNvPr id="0" name=""/>
        <dsp:cNvSpPr/>
      </dsp:nvSpPr>
      <dsp:spPr>
        <a:xfrm>
          <a:off x="1753685" y="655912"/>
          <a:ext cx="5205596" cy="5205596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6B48C-DBB5-4713-A072-F083AC8F3FFB}">
      <dsp:nvSpPr>
        <dsp:cNvPr id="0" name=""/>
        <dsp:cNvSpPr/>
      </dsp:nvSpPr>
      <dsp:spPr>
        <a:xfrm>
          <a:off x="3096346" y="2088229"/>
          <a:ext cx="2520275" cy="2340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Drawing Tool</a:t>
          </a:r>
          <a:endParaRPr lang="en-IN" sz="3900" kern="1200" dirty="0"/>
        </a:p>
      </dsp:txBody>
      <dsp:txXfrm>
        <a:off x="3465432" y="2431055"/>
        <a:ext cx="1782103" cy="1655309"/>
      </dsp:txXfrm>
    </dsp:sp>
    <dsp:sp modelId="{E6E98A8F-A1DC-41A1-9B51-44BD2E67BA65}">
      <dsp:nvSpPr>
        <dsp:cNvPr id="0" name=""/>
        <dsp:cNvSpPr/>
      </dsp:nvSpPr>
      <dsp:spPr>
        <a:xfrm>
          <a:off x="3650682" y="928"/>
          <a:ext cx="1411602" cy="14116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Sketch</a:t>
          </a:r>
          <a:endParaRPr lang="en-IN" sz="2300" kern="1200" dirty="0"/>
        </a:p>
      </dsp:txBody>
      <dsp:txXfrm>
        <a:off x="3857406" y="207652"/>
        <a:ext cx="998154" cy="998154"/>
      </dsp:txXfrm>
    </dsp:sp>
    <dsp:sp modelId="{8E391C87-A226-4E8A-8D83-2C935CD73FA8}">
      <dsp:nvSpPr>
        <dsp:cNvPr id="0" name=""/>
        <dsp:cNvSpPr/>
      </dsp:nvSpPr>
      <dsp:spPr>
        <a:xfrm>
          <a:off x="5645901" y="961775"/>
          <a:ext cx="1411602" cy="14116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Brush </a:t>
          </a:r>
          <a:endParaRPr lang="en-IN" sz="2300" kern="1200" dirty="0"/>
        </a:p>
      </dsp:txBody>
      <dsp:txXfrm>
        <a:off x="5852625" y="1168499"/>
        <a:ext cx="998154" cy="998154"/>
      </dsp:txXfrm>
    </dsp:sp>
    <dsp:sp modelId="{2FD015F8-D411-4CB5-B9BE-BA6F184474A2}">
      <dsp:nvSpPr>
        <dsp:cNvPr id="0" name=""/>
        <dsp:cNvSpPr/>
      </dsp:nvSpPr>
      <dsp:spPr>
        <a:xfrm>
          <a:off x="6138679" y="3120778"/>
          <a:ext cx="1411602" cy="14116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Polygon</a:t>
          </a:r>
          <a:endParaRPr lang="en-IN" sz="2300" kern="1200" dirty="0"/>
        </a:p>
      </dsp:txBody>
      <dsp:txXfrm>
        <a:off x="6345403" y="3327502"/>
        <a:ext cx="998154" cy="998154"/>
      </dsp:txXfrm>
    </dsp:sp>
    <dsp:sp modelId="{D81F7B24-BB4E-45E1-818F-CF5D6455B57C}">
      <dsp:nvSpPr>
        <dsp:cNvPr id="0" name=""/>
        <dsp:cNvSpPr/>
      </dsp:nvSpPr>
      <dsp:spPr>
        <a:xfrm>
          <a:off x="4757945" y="4852164"/>
          <a:ext cx="1411602" cy="14116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Plane</a:t>
          </a:r>
          <a:endParaRPr lang="en-IN" sz="2300" kern="1200" dirty="0"/>
        </a:p>
      </dsp:txBody>
      <dsp:txXfrm>
        <a:off x="4964669" y="5058888"/>
        <a:ext cx="998154" cy="998154"/>
      </dsp:txXfrm>
    </dsp:sp>
    <dsp:sp modelId="{BE7162DE-F8B9-4EE0-836B-982B83AB96D1}">
      <dsp:nvSpPr>
        <dsp:cNvPr id="0" name=""/>
        <dsp:cNvSpPr/>
      </dsp:nvSpPr>
      <dsp:spPr>
        <a:xfrm>
          <a:off x="2543419" y="4852164"/>
          <a:ext cx="1411602" cy="141160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Box</a:t>
          </a:r>
          <a:endParaRPr lang="en-IN" sz="2300" kern="1200" dirty="0"/>
        </a:p>
      </dsp:txBody>
      <dsp:txXfrm>
        <a:off x="2750143" y="5058888"/>
        <a:ext cx="998154" cy="998154"/>
      </dsp:txXfrm>
    </dsp:sp>
    <dsp:sp modelId="{876B5D9C-2A03-4579-AF62-206D3E78CC4A}">
      <dsp:nvSpPr>
        <dsp:cNvPr id="0" name=""/>
        <dsp:cNvSpPr/>
      </dsp:nvSpPr>
      <dsp:spPr>
        <a:xfrm>
          <a:off x="1162685" y="3120778"/>
          <a:ext cx="1411602" cy="14116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Circle</a:t>
          </a:r>
          <a:endParaRPr lang="en-IN" sz="2300" kern="1200" dirty="0"/>
        </a:p>
      </dsp:txBody>
      <dsp:txXfrm>
        <a:off x="1369409" y="3327502"/>
        <a:ext cx="998154" cy="998154"/>
      </dsp:txXfrm>
    </dsp:sp>
    <dsp:sp modelId="{8DE04D64-A0FA-46BE-87CC-2C0F3C745DBB}">
      <dsp:nvSpPr>
        <dsp:cNvPr id="0" name=""/>
        <dsp:cNvSpPr/>
      </dsp:nvSpPr>
      <dsp:spPr>
        <a:xfrm>
          <a:off x="1655463" y="961775"/>
          <a:ext cx="1411602" cy="14116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Chain</a:t>
          </a:r>
          <a:endParaRPr lang="en-IN" sz="2300" kern="1200" dirty="0"/>
        </a:p>
      </dsp:txBody>
      <dsp:txXfrm>
        <a:off x="1862187" y="1168499"/>
        <a:ext cx="998154" cy="998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49E1-CEE7-45D2-B2C4-58FAF87644FD}">
      <dsp:nvSpPr>
        <dsp:cNvPr id="0" name=""/>
        <dsp:cNvSpPr/>
      </dsp:nvSpPr>
      <dsp:spPr>
        <a:xfrm>
          <a:off x="2473523" y="1611147"/>
          <a:ext cx="1148953" cy="11489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Editing Tools</a:t>
          </a:r>
          <a:endParaRPr lang="en-IN" sz="2100" kern="1200" dirty="0"/>
        </a:p>
      </dsp:txBody>
      <dsp:txXfrm>
        <a:off x="2641783" y="1779407"/>
        <a:ext cx="812433" cy="812433"/>
      </dsp:txXfrm>
    </dsp:sp>
    <dsp:sp modelId="{4B60845A-76FE-4F81-B852-6F988CC3CE33}">
      <dsp:nvSpPr>
        <dsp:cNvPr id="0" name=""/>
        <dsp:cNvSpPr/>
      </dsp:nvSpPr>
      <dsp:spPr>
        <a:xfrm rot="16200000">
          <a:off x="2926148" y="1192813"/>
          <a:ext cx="243703" cy="390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2962704" y="1307498"/>
        <a:ext cx="170592" cy="234386"/>
      </dsp:txXfrm>
    </dsp:sp>
    <dsp:sp modelId="{13C127B6-D9B7-47DA-B1C6-9C50782978DE}">
      <dsp:nvSpPr>
        <dsp:cNvPr id="0" name=""/>
        <dsp:cNvSpPr/>
      </dsp:nvSpPr>
      <dsp:spPr>
        <a:xfrm>
          <a:off x="2473523" y="2376"/>
          <a:ext cx="1148953" cy="1148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Move</a:t>
          </a:r>
          <a:endParaRPr lang="en-IN" sz="2100" kern="1200" dirty="0"/>
        </a:p>
      </dsp:txBody>
      <dsp:txXfrm>
        <a:off x="2641783" y="170636"/>
        <a:ext cx="812433" cy="812433"/>
      </dsp:txXfrm>
    </dsp:sp>
    <dsp:sp modelId="{11DA440A-6729-47EF-9AD6-5FE3CBAAADD7}">
      <dsp:nvSpPr>
        <dsp:cNvPr id="0" name=""/>
        <dsp:cNvSpPr/>
      </dsp:nvSpPr>
      <dsp:spPr>
        <a:xfrm rot="20520000">
          <a:off x="3684604" y="1743864"/>
          <a:ext cx="243703" cy="390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3686393" y="1833289"/>
        <a:ext cx="170592" cy="234386"/>
      </dsp:txXfrm>
    </dsp:sp>
    <dsp:sp modelId="{E71DE96E-A4B3-4815-8FD3-F7DD66417236}">
      <dsp:nvSpPr>
        <dsp:cNvPr id="0" name=""/>
        <dsp:cNvSpPr/>
      </dsp:nvSpPr>
      <dsp:spPr>
        <a:xfrm>
          <a:off x="4003555" y="1114009"/>
          <a:ext cx="1148953" cy="11489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Knife</a:t>
          </a:r>
          <a:endParaRPr lang="en-IN" sz="2100" kern="1200" dirty="0"/>
        </a:p>
      </dsp:txBody>
      <dsp:txXfrm>
        <a:off x="4171815" y="1282269"/>
        <a:ext cx="812433" cy="812433"/>
      </dsp:txXfrm>
    </dsp:sp>
    <dsp:sp modelId="{3938A6B9-BF8C-4A1C-962F-E3D5D9127172}">
      <dsp:nvSpPr>
        <dsp:cNvPr id="0" name=""/>
        <dsp:cNvSpPr/>
      </dsp:nvSpPr>
      <dsp:spPr>
        <a:xfrm rot="3240000">
          <a:off x="3394900" y="2635483"/>
          <a:ext cx="243703" cy="390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3409969" y="2684038"/>
        <a:ext cx="170592" cy="234386"/>
      </dsp:txXfrm>
    </dsp:sp>
    <dsp:sp modelId="{B5FBA2CA-0705-4C7D-982D-537151A128BA}">
      <dsp:nvSpPr>
        <dsp:cNvPr id="0" name=""/>
        <dsp:cNvSpPr/>
      </dsp:nvSpPr>
      <dsp:spPr>
        <a:xfrm>
          <a:off x="3419135" y="2912670"/>
          <a:ext cx="1148953" cy="1148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Scale</a:t>
          </a:r>
          <a:endParaRPr lang="en-IN" sz="2100" kern="1200" dirty="0"/>
        </a:p>
      </dsp:txBody>
      <dsp:txXfrm>
        <a:off x="3587395" y="3080930"/>
        <a:ext cx="812433" cy="812433"/>
      </dsp:txXfrm>
    </dsp:sp>
    <dsp:sp modelId="{D2388E35-C543-4A21-9C0D-C1F0B1DFD838}">
      <dsp:nvSpPr>
        <dsp:cNvPr id="0" name=""/>
        <dsp:cNvSpPr/>
      </dsp:nvSpPr>
      <dsp:spPr>
        <a:xfrm rot="7560000">
          <a:off x="2457396" y="2635483"/>
          <a:ext cx="243703" cy="390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10800000">
        <a:off x="2515438" y="2684038"/>
        <a:ext cx="170592" cy="234386"/>
      </dsp:txXfrm>
    </dsp:sp>
    <dsp:sp modelId="{5ACF2E7E-FC58-40DD-B38B-2FECED222996}">
      <dsp:nvSpPr>
        <dsp:cNvPr id="0" name=""/>
        <dsp:cNvSpPr/>
      </dsp:nvSpPr>
      <dsp:spPr>
        <a:xfrm>
          <a:off x="1527911" y="2912670"/>
          <a:ext cx="1148953" cy="11489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Rotate</a:t>
          </a:r>
          <a:endParaRPr lang="en-IN" sz="2100" kern="1200" dirty="0"/>
        </a:p>
      </dsp:txBody>
      <dsp:txXfrm>
        <a:off x="1696171" y="3080930"/>
        <a:ext cx="812433" cy="812433"/>
      </dsp:txXfrm>
    </dsp:sp>
    <dsp:sp modelId="{1644D3BE-D8BD-4C8E-96AF-1D86AB5F0B79}">
      <dsp:nvSpPr>
        <dsp:cNvPr id="0" name=""/>
        <dsp:cNvSpPr/>
      </dsp:nvSpPr>
      <dsp:spPr>
        <a:xfrm rot="11880000">
          <a:off x="2167692" y="1743864"/>
          <a:ext cx="243703" cy="390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 rot="10800000">
        <a:off x="2239014" y="1833289"/>
        <a:ext cx="170592" cy="234386"/>
      </dsp:txXfrm>
    </dsp:sp>
    <dsp:sp modelId="{0A9627D8-2D95-4F5A-9E42-F728B8CEB9EC}">
      <dsp:nvSpPr>
        <dsp:cNvPr id="0" name=""/>
        <dsp:cNvSpPr/>
      </dsp:nvSpPr>
      <dsp:spPr>
        <a:xfrm>
          <a:off x="943491" y="1114009"/>
          <a:ext cx="1148953" cy="11489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Clone</a:t>
          </a:r>
          <a:endParaRPr lang="en-IN" sz="2100" kern="1200" dirty="0"/>
        </a:p>
      </dsp:txBody>
      <dsp:txXfrm>
        <a:off x="1111751" y="1282269"/>
        <a:ext cx="812433" cy="812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7836-CB1B-4350-98F1-AA20AC62972E}">
      <dsp:nvSpPr>
        <dsp:cNvPr id="0" name=""/>
        <dsp:cNvSpPr/>
      </dsp:nvSpPr>
      <dsp:spPr>
        <a:xfrm>
          <a:off x="3053307" y="2075829"/>
          <a:ext cx="1382216" cy="1382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Physics Tools</a:t>
          </a:r>
          <a:endParaRPr lang="en-IN" sz="2500" kern="1200" dirty="0"/>
        </a:p>
      </dsp:txBody>
      <dsp:txXfrm>
        <a:off x="3255728" y="2278250"/>
        <a:ext cx="977374" cy="977374"/>
      </dsp:txXfrm>
    </dsp:sp>
    <dsp:sp modelId="{09E1B2C2-D7E7-4F85-B259-35B5D2CBDAED}">
      <dsp:nvSpPr>
        <dsp:cNvPr id="0" name=""/>
        <dsp:cNvSpPr/>
      </dsp:nvSpPr>
      <dsp:spPr>
        <a:xfrm rot="16200000">
          <a:off x="3399067" y="171386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3727148" y="1713213"/>
        <a:ext cx="34534" cy="34534"/>
      </dsp:txXfrm>
    </dsp:sp>
    <dsp:sp modelId="{0DAE4F3C-A78F-4F85-95D4-141F0F213BEF}">
      <dsp:nvSpPr>
        <dsp:cNvPr id="0" name=""/>
        <dsp:cNvSpPr/>
      </dsp:nvSpPr>
      <dsp:spPr>
        <a:xfrm>
          <a:off x="3053307" y="2915"/>
          <a:ext cx="1382216" cy="1382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Laser Pen</a:t>
          </a:r>
          <a:endParaRPr lang="en-IN" sz="2100" kern="1200" dirty="0"/>
        </a:p>
      </dsp:txBody>
      <dsp:txXfrm>
        <a:off x="3255728" y="205336"/>
        <a:ext cx="977374" cy="977374"/>
      </dsp:txXfrm>
    </dsp:sp>
    <dsp:sp modelId="{FF11F1D4-DB34-4D8E-B8CA-65DE5176F6AB}">
      <dsp:nvSpPr>
        <dsp:cNvPr id="0" name=""/>
        <dsp:cNvSpPr/>
      </dsp:nvSpPr>
      <dsp:spPr>
        <a:xfrm rot="19285714">
          <a:off x="4209401" y="2104105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537483" y="2103449"/>
        <a:ext cx="34534" cy="34534"/>
      </dsp:txXfrm>
    </dsp:sp>
    <dsp:sp modelId="{81EFA63D-9FEB-41AB-B061-8688CEF39F05}">
      <dsp:nvSpPr>
        <dsp:cNvPr id="0" name=""/>
        <dsp:cNvSpPr/>
      </dsp:nvSpPr>
      <dsp:spPr>
        <a:xfrm>
          <a:off x="4673977" y="783388"/>
          <a:ext cx="1382216" cy="13822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Spring</a:t>
          </a:r>
          <a:endParaRPr lang="en-IN" sz="2100" kern="1200" dirty="0"/>
        </a:p>
      </dsp:txBody>
      <dsp:txXfrm>
        <a:off x="4876398" y="985809"/>
        <a:ext cx="977374" cy="977374"/>
      </dsp:txXfrm>
    </dsp:sp>
    <dsp:sp modelId="{12D6B97D-B5B8-4F46-8FF6-93D8D453B21B}">
      <dsp:nvSpPr>
        <dsp:cNvPr id="0" name=""/>
        <dsp:cNvSpPr/>
      </dsp:nvSpPr>
      <dsp:spPr>
        <a:xfrm rot="771429">
          <a:off x="4409537" y="298095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737619" y="2980303"/>
        <a:ext cx="34534" cy="34534"/>
      </dsp:txXfrm>
    </dsp:sp>
    <dsp:sp modelId="{4A6AE16D-B006-4DAB-81DD-E32B62E55A1F}">
      <dsp:nvSpPr>
        <dsp:cNvPr id="0" name=""/>
        <dsp:cNvSpPr/>
      </dsp:nvSpPr>
      <dsp:spPr>
        <a:xfrm>
          <a:off x="5074249" y="2537096"/>
          <a:ext cx="1382216" cy="13822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Gravity</a:t>
          </a:r>
          <a:endParaRPr lang="en-IN" sz="2100" kern="1200" dirty="0"/>
        </a:p>
      </dsp:txBody>
      <dsp:txXfrm>
        <a:off x="5276670" y="2739517"/>
        <a:ext cx="977374" cy="977374"/>
      </dsp:txXfrm>
    </dsp:sp>
    <dsp:sp modelId="{DF3E3508-5D83-4995-97AC-638A8ED12656}">
      <dsp:nvSpPr>
        <dsp:cNvPr id="0" name=""/>
        <dsp:cNvSpPr/>
      </dsp:nvSpPr>
      <dsp:spPr>
        <a:xfrm rot="3857143">
          <a:off x="3848768" y="3684141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176850" y="3683485"/>
        <a:ext cx="34534" cy="34534"/>
      </dsp:txXfrm>
    </dsp:sp>
    <dsp:sp modelId="{044B77EE-9CEF-4588-B6EA-64AAD2CCF414}">
      <dsp:nvSpPr>
        <dsp:cNvPr id="0" name=""/>
        <dsp:cNvSpPr/>
      </dsp:nvSpPr>
      <dsp:spPr>
        <a:xfrm>
          <a:off x="3952711" y="3943460"/>
          <a:ext cx="1382216" cy="13822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Fixate</a:t>
          </a:r>
          <a:endParaRPr lang="en-IN" sz="2100" kern="1200" dirty="0"/>
        </a:p>
      </dsp:txBody>
      <dsp:txXfrm>
        <a:off x="4155132" y="4145881"/>
        <a:ext cx="977374" cy="977374"/>
      </dsp:txXfrm>
    </dsp:sp>
    <dsp:sp modelId="{2C3B1791-39A7-4FEA-9EB3-EC38E3D6EE7A}">
      <dsp:nvSpPr>
        <dsp:cNvPr id="0" name=""/>
        <dsp:cNvSpPr/>
      </dsp:nvSpPr>
      <dsp:spPr>
        <a:xfrm rot="6942857">
          <a:off x="2949365" y="3684141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277446" y="3683485"/>
        <a:ext cx="34534" cy="34534"/>
      </dsp:txXfrm>
    </dsp:sp>
    <dsp:sp modelId="{14EC87D4-FA28-4577-AD45-2D8F5CBAB3A0}">
      <dsp:nvSpPr>
        <dsp:cNvPr id="0" name=""/>
        <dsp:cNvSpPr/>
      </dsp:nvSpPr>
      <dsp:spPr>
        <a:xfrm>
          <a:off x="2153904" y="3943460"/>
          <a:ext cx="1382216" cy="13822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Friction</a:t>
          </a:r>
          <a:endParaRPr lang="en-IN" sz="2100" kern="1200" dirty="0"/>
        </a:p>
      </dsp:txBody>
      <dsp:txXfrm>
        <a:off x="2356325" y="4145881"/>
        <a:ext cx="977374" cy="977374"/>
      </dsp:txXfrm>
    </dsp:sp>
    <dsp:sp modelId="{9738A20B-29F1-4AFD-934E-AF84AB0119E0}">
      <dsp:nvSpPr>
        <dsp:cNvPr id="0" name=""/>
        <dsp:cNvSpPr/>
      </dsp:nvSpPr>
      <dsp:spPr>
        <a:xfrm rot="10028571">
          <a:off x="2388596" y="298095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716677" y="2980303"/>
        <a:ext cx="34534" cy="34534"/>
      </dsp:txXfrm>
    </dsp:sp>
    <dsp:sp modelId="{A6C5838F-C87B-4B49-9CB4-B4911112E426}">
      <dsp:nvSpPr>
        <dsp:cNvPr id="0" name=""/>
        <dsp:cNvSpPr/>
      </dsp:nvSpPr>
      <dsp:spPr>
        <a:xfrm>
          <a:off x="1032366" y="2537096"/>
          <a:ext cx="1382216" cy="1382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Axle</a:t>
          </a:r>
          <a:endParaRPr lang="en-IN" sz="2100" kern="1200" dirty="0"/>
        </a:p>
      </dsp:txBody>
      <dsp:txXfrm>
        <a:off x="1234787" y="2739517"/>
        <a:ext cx="977374" cy="977374"/>
      </dsp:txXfrm>
    </dsp:sp>
    <dsp:sp modelId="{B4ECFA00-F089-45D5-A82B-4D75186EC0ED}">
      <dsp:nvSpPr>
        <dsp:cNvPr id="0" name=""/>
        <dsp:cNvSpPr/>
      </dsp:nvSpPr>
      <dsp:spPr>
        <a:xfrm rot="13114286">
          <a:off x="2588732" y="2104105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916813" y="2103449"/>
        <a:ext cx="34534" cy="34534"/>
      </dsp:txXfrm>
    </dsp:sp>
    <dsp:sp modelId="{C0A54F44-AE8B-4494-896C-68DB91B6F0CA}">
      <dsp:nvSpPr>
        <dsp:cNvPr id="0" name=""/>
        <dsp:cNvSpPr/>
      </dsp:nvSpPr>
      <dsp:spPr>
        <a:xfrm>
          <a:off x="1432638" y="783388"/>
          <a:ext cx="1382216" cy="13822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Thruster</a:t>
          </a:r>
          <a:endParaRPr lang="en-IN" sz="2100" kern="1200" dirty="0"/>
        </a:p>
      </dsp:txBody>
      <dsp:txXfrm>
        <a:off x="1635059" y="985809"/>
        <a:ext cx="977374" cy="97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0EDF-805F-441D-9803-1C647510C06E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4592-D5D8-4E00-93FB-4995FCF64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96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Freeware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any copyrighted software, application or program that may be freely downloaded, installed, used and shared.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box that contains sand for children to play in. : a place, area, or environment that provides opportunities for variation and experimentation in a way suggestive of children playing in a sandbox.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64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91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04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00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9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22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7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62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1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1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71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06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25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70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0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6ED-D5B1-47D9-A498-0B3BE478B1E3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BE1D-6124-42AA-9E2E-0B76E9CAA9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4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godoo.com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godoo.com/" TargetMode="Externa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godoo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godo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algodoo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algodoo.com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algodoo.com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godoo.com/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doo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godoo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doo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doo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lgod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godoo.com/" TargetMode="Externa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54" y="1916832"/>
            <a:ext cx="5688899" cy="31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490" y="908719"/>
            <a:ext cx="56166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4800" b="1" dirty="0" smtClean="0"/>
              <a:t>   INTRODUCTION TO </a:t>
            </a:r>
            <a:endParaRPr lang="en-I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65313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dirty="0" smtClean="0"/>
              <a:t>By:</a:t>
            </a:r>
          </a:p>
          <a:p>
            <a:pPr algn="r"/>
            <a:r>
              <a:rPr lang="en-IN" sz="2800" b="1" dirty="0" err="1" smtClean="0"/>
              <a:t>Ms.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Chinty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Chhawari</a:t>
            </a:r>
            <a:endParaRPr lang="en-IN" sz="2800" b="1" dirty="0" smtClean="0"/>
          </a:p>
          <a:p>
            <a:pPr algn="r"/>
            <a:r>
              <a:rPr lang="en-IN" sz="2800" b="1" dirty="0" smtClean="0"/>
              <a:t>ICT Consultant </a:t>
            </a:r>
          </a:p>
          <a:p>
            <a:pPr algn="r"/>
            <a:r>
              <a:rPr lang="en-IN" sz="2800" b="1" dirty="0" smtClean="0"/>
              <a:t>CIET, NCERT</a:t>
            </a:r>
            <a:endParaRPr lang="en-I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3974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56" y="0"/>
            <a:ext cx="9588572" cy="7002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5816" y="1484784"/>
            <a:ext cx="3744416" cy="331236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478997" y="6669360"/>
            <a:ext cx="234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hlinkClick r:id="rId3"/>
              </a:rPr>
              <a:t>Source: http://www.algodoo.com/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2757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/>
            <a:srcRect r="54651"/>
            <a:stretch/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/>
            <a:srcRect l="64637"/>
            <a:stretch/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/>
          <a:stretch/>
        </p:blipFill>
        <p:spPr bwMode="auto">
          <a:xfrm>
            <a:off x="4694485" y="1213095"/>
            <a:ext cx="720080" cy="41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8661" y="633818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Knife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990" y="2070048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Eraser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660" y="1150813"/>
            <a:ext cx="92775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Drag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661" y="1728482"/>
            <a:ext cx="92775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Scale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8138" y="2694324"/>
            <a:ext cx="105080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Gear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4385" y="3135664"/>
            <a:ext cx="10348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Circle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6746" y="3702436"/>
            <a:ext cx="106372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Chain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5135" y="507058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Tracer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135" y="407176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Fixate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5134" y="4575824"/>
            <a:ext cx="108565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chemeClr val="tx1"/>
                </a:solidFill>
              </a:rPr>
              <a:t>Thruster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7114" y="679454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4446" y="1127844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Move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4446" y="1578010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Rotate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0773" y="1994296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Brush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5988" y="3167023"/>
            <a:ext cx="1070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Box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endCxn id="14" idx="1"/>
          </p:cNvCxnSpPr>
          <p:nvPr/>
        </p:nvCxnSpPr>
        <p:spPr>
          <a:xfrm flipV="1">
            <a:off x="5426694" y="2254714"/>
            <a:ext cx="2321296" cy="332048"/>
          </a:xfrm>
          <a:prstGeom prst="bentConnector3">
            <a:avLst>
              <a:gd name="adj1" fmla="val 79954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94989" y="3855744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Plane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94988" y="2694324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Polygon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85306" y="5795972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Texture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10800000" flipV="1">
            <a:off x="2246212" y="3729102"/>
            <a:ext cx="2455914" cy="342665"/>
          </a:xfrm>
          <a:prstGeom prst="bentConnector3">
            <a:avLst>
              <a:gd name="adj1" fmla="val 73270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>
            <a:off x="5409972" y="3639720"/>
            <a:ext cx="2338018" cy="247382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414564" y="3351688"/>
            <a:ext cx="235332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393479" y="2919640"/>
            <a:ext cx="235332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57114" y="4271927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Spring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57114" y="471054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Axle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38218" y="5151888"/>
            <a:ext cx="123599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Laser Pen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94" name="Elbow Connector 93"/>
          <p:cNvCxnSpPr/>
          <p:nvPr/>
        </p:nvCxnSpPr>
        <p:spPr>
          <a:xfrm rot="16200000" flipH="1">
            <a:off x="4825134" y="5494573"/>
            <a:ext cx="386773" cy="216023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946" y="6230679"/>
            <a:ext cx="245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pperplate Gothic Bold" panose="020E0705020206020404" pitchFamily="34" charset="0"/>
                <a:ea typeface="Verdana" panose="020B0604030504040204" pitchFamily="34" charset="0"/>
              </a:rPr>
              <a:t>Toolbar</a:t>
            </a:r>
            <a:endParaRPr lang="en-GB" sz="3600" b="1" dirty="0">
              <a:solidFill>
                <a:srgbClr val="FF0000"/>
              </a:solidFill>
              <a:latin typeface="Copperplate Gothic Bold" panose="020E07050202060204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3460372"/>
            <a:ext cx="587623" cy="3353004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  <a:effectLst>
            <a:glow rad="88900">
              <a:schemeClr val="bg1">
                <a:alpha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Elbow Connector 52"/>
          <p:cNvCxnSpPr/>
          <p:nvPr/>
        </p:nvCxnSpPr>
        <p:spPr>
          <a:xfrm rot="10800000">
            <a:off x="2246272" y="2204864"/>
            <a:ext cx="2448271" cy="380638"/>
          </a:xfrm>
          <a:prstGeom prst="bentConnector3">
            <a:avLst>
              <a:gd name="adj1" fmla="val 73732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246270" y="2924944"/>
            <a:ext cx="24482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242056" y="3356992"/>
            <a:ext cx="24482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902397" y="826321"/>
            <a:ext cx="820434" cy="51444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3886200" y="1333500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3883883" y="1739670"/>
            <a:ext cx="832133" cy="393186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rot="18576318">
            <a:off x="3894299" y="4071768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8576318">
            <a:off x="3919075" y="4520600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18576318">
            <a:off x="3905549" y="5052855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7663559">
            <a:off x="5369508" y="926704"/>
            <a:ext cx="945605" cy="44821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8340608">
            <a:off x="5447789" y="1835442"/>
            <a:ext cx="789046" cy="422466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7941138">
            <a:off x="5379595" y="1345552"/>
            <a:ext cx="945605" cy="44821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0499218">
            <a:off x="5429910" y="4052854"/>
            <a:ext cx="905505" cy="262064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11001722">
            <a:off x="5397749" y="4484739"/>
            <a:ext cx="967293" cy="25167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11266798">
            <a:off x="5370636" y="4897307"/>
            <a:ext cx="967293" cy="25167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225102" y="6581001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5"/>
              </a:rPr>
              <a:t>Source: http</a:t>
            </a:r>
            <a:r>
              <a:rPr lang="en-IN" sz="1050" dirty="0">
                <a:hlinkClick r:id="rId5"/>
              </a:rPr>
              <a:t>://www.algodoo.com/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296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r="54651"/>
            <a:stretch/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64637"/>
            <a:stretch/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60491" y="1394777"/>
            <a:ext cx="7487973" cy="4770527"/>
            <a:chOff x="827584" y="566684"/>
            <a:chExt cx="7487973" cy="4770527"/>
          </a:xfrm>
        </p:grpSpPr>
        <p:cxnSp>
          <p:nvCxnSpPr>
            <p:cNvPr id="6" name="Elbow Connector 5"/>
            <p:cNvCxnSpPr/>
            <p:nvPr/>
          </p:nvCxnSpPr>
          <p:spPr>
            <a:xfrm rot="10800000">
              <a:off x="3172247" y="1988839"/>
              <a:ext cx="756084" cy="576064"/>
            </a:xfrm>
            <a:prstGeom prst="bentConnector3">
              <a:avLst>
                <a:gd name="adj1" fmla="val 3388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136243" y="3140967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144355" y="3501007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36243" y="3933055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44355" y="4293095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136243" y="4725143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177891" y="5085183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576403" y="1124743"/>
              <a:ext cx="0" cy="144016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4" b="99313" l="0" r="95130">
                          <a14:foregroundMark x1="5195" y1="16151" x2="6818" y2="81443"/>
                          <a14:foregroundMark x1="7143" y1="82818" x2="7143" y2="96220"/>
                          <a14:foregroundMark x1="5519" y1="18557" x2="6494" y2="3093"/>
                          <a14:foregroundMark x1="6494" y1="3093" x2="6494" y2="3093"/>
                          <a14:foregroundMark x1="6494" y1="3093" x2="95130" y2="4811"/>
                          <a14:backgroundMark x1="14610" y1="13402" x2="99351" y2="12371"/>
                          <a14:backgroundMark x1="14935" y1="14433" x2="14935" y2="98625"/>
                          <a14:backgroundMark x1="14935" y1="99313" x2="99675" y2="98969"/>
                          <a14:backgroundMark x1="99351" y1="13058" x2="99351" y2="98282"/>
                          <a14:backgroundMark x1="14286" y1="14089" x2="96104" y2="94158"/>
                          <a14:backgroundMark x1="54870" y1="14089" x2="54870" y2="14089"/>
                          <a14:backgroundMark x1="54870" y1="14089" x2="55195" y2="35395"/>
                          <a14:backgroundMark x1="55195" y1="35395" x2="55195" y2="35395"/>
                          <a14:backgroundMark x1="55195" y1="35395" x2="55195" y2="35395"/>
                        </a14:backgroundRemoval>
                      </a14:imgEffect>
                    </a14:imgLayer>
                  </a14:imgProps>
                </a:ext>
              </a:extLst>
            </a:blip>
            <a:srcRect r="46001"/>
            <a:stretch/>
          </p:blipFill>
          <p:spPr>
            <a:xfrm>
              <a:off x="3784315" y="2564903"/>
              <a:ext cx="1584176" cy="277177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1475656" y="2888939"/>
              <a:ext cx="1516571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New</a:t>
              </a:r>
              <a:r>
                <a:rPr lang="en-GB" dirty="0" smtClean="0"/>
                <a:t> </a:t>
              </a:r>
              <a:r>
                <a:rPr lang="en-GB" b="1" dirty="0" smtClean="0"/>
                <a:t>Scene</a:t>
              </a:r>
              <a:endParaRPr lang="en-GB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75656" y="3681027"/>
              <a:ext cx="1516571" cy="50405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My Scenes</a:t>
              </a:r>
              <a:endParaRPr lang="en-GB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656" y="4473115"/>
              <a:ext cx="1516571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Components</a:t>
              </a:r>
              <a:endParaRPr lang="en-GB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20518" y="3248979"/>
              <a:ext cx="1831801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Save and Share</a:t>
              </a:r>
              <a:endParaRPr lang="en-GB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20519" y="4077071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/>
                <a:t>Algobox</a:t>
              </a:r>
              <a:endParaRPr lang="en-GB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20519" y="4833155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Lessons</a:t>
              </a:r>
              <a:endParaRPr lang="en-GB" b="1" dirty="0"/>
            </a:p>
          </p:txBody>
        </p:sp>
        <p:cxnSp>
          <p:nvCxnSpPr>
            <p:cNvPr id="35" name="Elbow Connector 34"/>
            <p:cNvCxnSpPr/>
            <p:nvPr/>
          </p:nvCxnSpPr>
          <p:spPr>
            <a:xfrm flipV="1">
              <a:off x="5152468" y="1988839"/>
              <a:ext cx="828094" cy="576064"/>
            </a:xfrm>
            <a:prstGeom prst="bentConnector3">
              <a:avLst>
                <a:gd name="adj1" fmla="val 2840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0800000">
              <a:off x="1948109" y="1412777"/>
              <a:ext cx="2327524" cy="1152127"/>
            </a:xfrm>
            <a:prstGeom prst="bentConnector3">
              <a:avLst>
                <a:gd name="adj1" fmla="val 483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flipV="1">
              <a:off x="4846432" y="1412777"/>
              <a:ext cx="2358266" cy="1152128"/>
            </a:xfrm>
            <a:prstGeom prst="bentConnector3">
              <a:avLst>
                <a:gd name="adj1" fmla="val -83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6030072" y="1736811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Help</a:t>
              </a:r>
              <a:endParaRPr lang="en-GB" b="1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912107" y="1782644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File</a:t>
              </a:r>
              <a:endParaRPr lang="en-GB" b="1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235437" y="1160749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Menu</a:t>
              </a:r>
              <a:endParaRPr lang="en-GB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827584" y="1168041"/>
              <a:ext cx="1080120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Options</a:t>
              </a:r>
              <a:endParaRPr lang="en-GB" b="1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563888" y="566684"/>
              <a:ext cx="2072419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Toggle Play Mode</a:t>
              </a:r>
              <a:endParaRPr lang="en-GB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7435" y="712062"/>
            <a:ext cx="314046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Browser and Top Menu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37" y="188640"/>
            <a:ext cx="443607" cy="2728126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67544" y="188640"/>
            <a:ext cx="2304256" cy="384061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2843808" y="6581001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5"/>
              </a:rPr>
              <a:t>Source: http</a:t>
            </a:r>
            <a:r>
              <a:rPr lang="en-IN" sz="1050" dirty="0">
                <a:hlinkClick r:id="rId5"/>
              </a:rPr>
              <a:t>://www.algodoo.com/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532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r="54651"/>
            <a:stretch/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64637"/>
            <a:stretch/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56023" y="2361713"/>
            <a:ext cx="6656337" cy="2134573"/>
            <a:chOff x="4468390" y="849545"/>
            <a:chExt cx="6656337" cy="2134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2750"/>
            <a:stretch/>
          </p:blipFill>
          <p:spPr>
            <a:xfrm>
              <a:off x="7378410" y="849545"/>
              <a:ext cx="732656" cy="213457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326455" y="1196752"/>
              <a:ext cx="1051955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116802" y="1916832"/>
              <a:ext cx="113571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59624" y="2564904"/>
              <a:ext cx="1018786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4468390" y="944724"/>
              <a:ext cx="1831801" cy="504056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Material</a:t>
              </a:r>
              <a:endParaRPr lang="en-GB" sz="28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27823" y="2312876"/>
              <a:ext cx="1831801" cy="50405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 smtClean="0"/>
                <a:t>Visualization</a:t>
              </a:r>
              <a:endParaRPr lang="en-GB" sz="2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292926" y="1664804"/>
              <a:ext cx="1831801" cy="504056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Appearance</a:t>
              </a:r>
              <a:endParaRPr lang="en-GB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11391" y="837581"/>
            <a:ext cx="25370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PROPERTIES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357" y="548679"/>
            <a:ext cx="414643" cy="122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269979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4"/>
              </a:rPr>
              <a:t>Source: http</a:t>
            </a:r>
            <a:r>
              <a:rPr lang="en-IN" sz="1200" dirty="0">
                <a:hlinkClick r:id="rId4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1063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r="54651"/>
            <a:stretch/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l="64637"/>
            <a:stretch/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68561" y="764703"/>
            <a:ext cx="7386852" cy="4141069"/>
            <a:chOff x="107504" y="1453255"/>
            <a:chExt cx="8861387" cy="5144097"/>
          </a:xfrm>
        </p:grpSpPr>
        <p:sp>
          <p:nvSpPr>
            <p:cNvPr id="7" name="Rounded Rectangle 6"/>
            <p:cNvSpPr/>
            <p:nvPr/>
          </p:nvSpPr>
          <p:spPr>
            <a:xfrm>
              <a:off x="5999261" y="6093296"/>
              <a:ext cx="1516571" cy="50405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Gravity</a:t>
              </a:r>
              <a:endParaRPr lang="en-GB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7504" y="1453255"/>
              <a:ext cx="8861387" cy="5144097"/>
              <a:chOff x="107504" y="1453255"/>
              <a:chExt cx="8861387" cy="514409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t="7871"/>
              <a:stretch/>
            </p:blipFill>
            <p:spPr>
              <a:xfrm>
                <a:off x="395536" y="3356992"/>
                <a:ext cx="8348485" cy="987876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971600" y="5332221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Pan</a:t>
                </a:r>
                <a:endParaRPr lang="en-GB" sz="2400" b="1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14905" y="6093296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Undo</a:t>
                </a:r>
                <a:endParaRPr lang="en-GB" b="1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452320" y="5373216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Grid</a:t>
                </a:r>
                <a:endParaRPr lang="en-GB" b="1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178154" y="5388984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Redo</a:t>
                </a:r>
                <a:endParaRPr lang="en-GB" b="1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07504" y="2132856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Zoom</a:t>
                </a:r>
                <a:endParaRPr lang="en-GB" b="1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38789" y="1453255"/>
                <a:ext cx="1759479" cy="621504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List of Undoing</a:t>
                </a:r>
                <a:endParaRPr lang="en-GB" b="1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89797" y="2074341"/>
                <a:ext cx="1814021" cy="631207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Friction or Buoyancy</a:t>
                </a:r>
                <a:endParaRPr lang="en-GB" b="1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004048" y="1453255"/>
                <a:ext cx="1723788" cy="60759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List of Redoing</a:t>
                </a:r>
                <a:endParaRPr lang="en-GB" b="1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491880" y="2184249"/>
                <a:ext cx="1516571" cy="504056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Simulation</a:t>
                </a:r>
                <a:endParaRPr lang="en-GB" b="1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505671" y="5589240"/>
            <a:ext cx="56177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Simulation Control &amp; Environment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3991" y="6309320"/>
            <a:ext cx="4079689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00668" y="1717563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161341" y="1238415"/>
            <a:ext cx="335" cy="10588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361855" y="1746547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144144" y="1746546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51785" y="1265023"/>
            <a:ext cx="335" cy="10588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789405" y="3096384"/>
            <a:ext cx="4043" cy="14036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512037" y="3110915"/>
            <a:ext cx="4043" cy="14036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34348" y="3096384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053991" y="3110915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728342" y="3110915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27784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4"/>
              </a:rPr>
              <a:t>Source: http</a:t>
            </a:r>
            <a:r>
              <a:rPr lang="en-IN" sz="1200" dirty="0">
                <a:hlinkClick r:id="rId4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065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47178683"/>
              </p:ext>
            </p:extLst>
          </p:nvPr>
        </p:nvGraphicFramePr>
        <p:xfrm>
          <a:off x="251520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7"/>
              </a:rPr>
              <a:t>Source: http</a:t>
            </a:r>
            <a:r>
              <a:rPr lang="en-IN" sz="1200" dirty="0">
                <a:hlinkClick r:id="rId7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831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4653"/>
          <a:stretch/>
        </p:blipFill>
        <p:spPr bwMode="auto">
          <a:xfrm>
            <a:off x="-108520" y="-99392"/>
            <a:ext cx="950505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6419" y="6542796"/>
            <a:ext cx="2167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dirty="0">
                <a:hlinkClick r:id="rId3"/>
              </a:rPr>
              <a:t>Source: http://www.algodoo.com/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248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Resizing and Editing Tools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8862832"/>
              </p:ext>
            </p:extLst>
          </p:nvPr>
        </p:nvGraphicFramePr>
        <p:xfrm>
          <a:off x="171636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31840" y="6381328"/>
            <a:ext cx="269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hlinkClick r:id="rId7"/>
              </a:rPr>
              <a:t>Source: http://www.algodoo.com/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927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0" y="1628800"/>
            <a:ext cx="917037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7200" dirty="0" smtClean="0"/>
              <a:t>Editing Tool</a:t>
            </a:r>
            <a:endParaRPr lang="en-IN" sz="7200" dirty="0"/>
          </a:p>
        </p:txBody>
      </p:sp>
      <p:sp>
        <p:nvSpPr>
          <p:cNvPr id="4" name="Rectangle 3"/>
          <p:cNvSpPr/>
          <p:nvPr/>
        </p:nvSpPr>
        <p:spPr>
          <a:xfrm>
            <a:off x="6732240" y="6611835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3"/>
              </a:rPr>
              <a:t>Source: http</a:t>
            </a:r>
            <a:r>
              <a:rPr lang="en-IN" sz="1050" dirty="0">
                <a:hlinkClick r:id="rId3"/>
              </a:rPr>
              <a:t>://www.algodoo.com/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219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Tools for Physics Simulation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8221397"/>
              </p:ext>
            </p:extLst>
          </p:nvPr>
        </p:nvGraphicFramePr>
        <p:xfrm>
          <a:off x="899592" y="1412776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660232" y="6579968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7"/>
              </a:rPr>
              <a:t>Source: http</a:t>
            </a:r>
            <a:r>
              <a:rPr lang="en-IN" sz="1200" dirty="0">
                <a:hlinkClick r:id="rId7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09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08" y="332656"/>
            <a:ext cx="7330107" cy="12527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   What is ALGODOO ?</a:t>
            </a:r>
            <a:endParaRPr lang="en-IN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241" l="468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640"/>
            <a:ext cx="3048000" cy="1504950"/>
          </a:xfrm>
        </p:spPr>
      </p:pic>
      <p:sp>
        <p:nvSpPr>
          <p:cNvPr id="5" name="TextBox 4"/>
          <p:cNvSpPr txBox="1"/>
          <p:nvPr/>
        </p:nvSpPr>
        <p:spPr>
          <a:xfrm>
            <a:off x="827584" y="2132856"/>
            <a:ext cx="7750501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hysics-based </a:t>
            </a:r>
            <a:r>
              <a:rPr lang="en-US" sz="3600" dirty="0"/>
              <a:t>2</a:t>
            </a:r>
            <a:r>
              <a:rPr lang="en-US" sz="3600" dirty="0" smtClean="0"/>
              <a:t>D </a:t>
            </a:r>
            <a:r>
              <a:rPr lang="en-US" sz="3600" dirty="0"/>
              <a:t>sandbox </a:t>
            </a:r>
            <a:r>
              <a:rPr lang="en-US" sz="3600" b="1" dirty="0" smtClean="0"/>
              <a:t>freeware</a:t>
            </a:r>
            <a:r>
              <a:rPr lang="en-US" sz="3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Great tool for learners</a:t>
            </a:r>
            <a:r>
              <a:rPr lang="en-US" sz="3600" dirty="0"/>
              <a:t> </a:t>
            </a:r>
            <a:r>
              <a:rPr lang="en-US" sz="3600" b="1" dirty="0"/>
              <a:t>to enjoy visual representations of physics in motion</a:t>
            </a:r>
            <a:r>
              <a:rPr lang="en-US" sz="3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Simple drawing tools to design, construct and explore the world of physics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419872" y="6579968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5"/>
              </a:rPr>
              <a:t>Source: http</a:t>
            </a:r>
            <a:r>
              <a:rPr lang="en-IN" sz="1200" dirty="0">
                <a:hlinkClick r:id="rId5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6576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"/>
          <a:stretch/>
        </p:blipFill>
        <p:spPr bwMode="auto">
          <a:xfrm>
            <a:off x="216995" y="1772816"/>
            <a:ext cx="8635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351" y="353042"/>
            <a:ext cx="79928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4000" b="1" dirty="0" smtClean="0"/>
              <a:t>Falling Object from the same height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300192" y="6579970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3"/>
              </a:rPr>
              <a:t>Source: http</a:t>
            </a:r>
            <a:r>
              <a:rPr lang="en-IN" sz="1050" dirty="0">
                <a:hlinkClick r:id="rId3"/>
              </a:rPr>
              <a:t>://www.algodoo.com/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14825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251520" y="1124744"/>
            <a:ext cx="8681382" cy="53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2531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Law of Conservation of Energy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013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90962" y="1196752"/>
            <a:ext cx="7560840" cy="52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739" y="250278"/>
            <a:ext cx="5544616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dirty="0" smtClean="0"/>
              <a:t>Uniform Motion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5791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3" y="2132856"/>
            <a:ext cx="8758900" cy="39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8000" b="1" dirty="0" smtClean="0"/>
              <a:t>Free Fall</a:t>
            </a:r>
            <a:endParaRPr lang="en-IN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862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IN" sz="6000" b="1" dirty="0" smtClean="0"/>
          </a:p>
          <a:p>
            <a:pPr marL="0" indent="0" algn="ctr">
              <a:buNone/>
            </a:pPr>
            <a:r>
              <a:rPr lang="en-IN" sz="6000" b="1" dirty="0" smtClean="0"/>
              <a:t>Creativity </a:t>
            </a:r>
          </a:p>
          <a:p>
            <a:pPr marL="0" indent="0" algn="ctr">
              <a:buNone/>
            </a:pPr>
            <a:r>
              <a:rPr lang="en-IN" sz="6000" b="1" dirty="0" smtClean="0"/>
              <a:t>is </a:t>
            </a:r>
          </a:p>
          <a:p>
            <a:pPr marL="0" indent="0" algn="ctr">
              <a:buNone/>
            </a:pPr>
            <a:r>
              <a:rPr lang="en-IN" sz="6000" b="1" dirty="0" smtClean="0"/>
              <a:t>         Magical………..</a:t>
            </a:r>
          </a:p>
          <a:p>
            <a:pPr marL="0" indent="0" algn="ctr">
              <a:buNone/>
            </a:pPr>
            <a:r>
              <a:rPr lang="en-IN" sz="6000" b="1" dirty="0" smtClean="0"/>
              <a:t>Keep Exploring Algodoo!!!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0249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5400" b="1" dirty="0" smtClean="0"/>
              <a:t>Enjoy Algodoo..…..</a:t>
            </a:r>
            <a:endParaRPr lang="en-IN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IN" sz="5400" dirty="0" smtClean="0"/>
          </a:p>
          <a:p>
            <a:pPr marL="0" indent="0">
              <a:buNone/>
            </a:pPr>
            <a:r>
              <a:rPr lang="en-IN" sz="5400" b="1" dirty="0" smtClean="0">
                <a:hlinkClick r:id="rId2"/>
              </a:rPr>
              <a:t>http</a:t>
            </a:r>
            <a:r>
              <a:rPr lang="en-IN" sz="5400" b="1" dirty="0" smtClean="0">
                <a:hlinkClick r:id="rId2"/>
              </a:rPr>
              <a:t>://www.algodoo.com/</a:t>
            </a:r>
            <a:endParaRPr lang="en-IN" sz="5400" b="1" dirty="0" smtClean="0"/>
          </a:p>
          <a:p>
            <a:pPr marL="0" indent="0">
              <a:buNone/>
            </a:pP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665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8360393"/>
              </p:ext>
            </p:extLst>
          </p:nvPr>
        </p:nvGraphicFramePr>
        <p:xfrm>
          <a:off x="395536" y="548680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8"/>
              </a:rPr>
              <a:t>Source: http</a:t>
            </a:r>
            <a:r>
              <a:rPr lang="en-IN" sz="1200" dirty="0">
                <a:hlinkClick r:id="rId8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4951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Features of </a:t>
            </a:r>
            <a:r>
              <a:rPr lang="en-IN" dirty="0" err="1" smtClean="0"/>
              <a:t>Algodoo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b="1" dirty="0" smtClean="0"/>
              <a:t>Free </a:t>
            </a:r>
            <a:r>
              <a:rPr lang="en-IN" b="1" dirty="0"/>
              <a:t>to </a:t>
            </a:r>
            <a:r>
              <a:rPr lang="en-IN" b="1" dirty="0" smtClean="0"/>
              <a:t>use</a:t>
            </a:r>
            <a:r>
              <a:rPr lang="en-IN" b="1" dirty="0"/>
              <a:t> </a:t>
            </a:r>
            <a:r>
              <a:rPr lang="en-IN" b="1" dirty="0" smtClean="0"/>
              <a:t> </a:t>
            </a:r>
            <a:r>
              <a:rPr lang="en-IN" dirty="0" smtClean="0"/>
              <a:t>and user </a:t>
            </a:r>
            <a:r>
              <a:rPr lang="en-IN" dirty="0"/>
              <a:t>friendly design interface.</a:t>
            </a:r>
          </a:p>
          <a:p>
            <a:r>
              <a:rPr lang="en-IN" dirty="0" smtClean="0"/>
              <a:t>Exploration of </a:t>
            </a:r>
            <a:r>
              <a:rPr lang="en-IN" dirty="0" err="1" smtClean="0"/>
              <a:t>Algodoo</a:t>
            </a:r>
            <a:r>
              <a:rPr lang="en-IN" dirty="0" smtClean="0"/>
              <a:t> tools makes learning fun.</a:t>
            </a:r>
          </a:p>
          <a:p>
            <a:r>
              <a:rPr lang="en-IN" b="1" dirty="0" smtClean="0"/>
              <a:t>Practical enactment </a:t>
            </a:r>
            <a:r>
              <a:rPr lang="en-IN" dirty="0" smtClean="0"/>
              <a:t>of concepts of physics. </a:t>
            </a:r>
          </a:p>
          <a:p>
            <a:r>
              <a:rPr lang="en-IN" dirty="0" smtClean="0"/>
              <a:t>Simulation of fundamental physical science concepts. </a:t>
            </a:r>
          </a:p>
          <a:p>
            <a:r>
              <a:rPr lang="en-IN" dirty="0" smtClean="0"/>
              <a:t>Enhances the conceptual knowledge of learner.</a:t>
            </a:r>
          </a:p>
          <a:p>
            <a:r>
              <a:rPr lang="en-IN" dirty="0" smtClean="0"/>
              <a:t>Analysis and </a:t>
            </a:r>
            <a:r>
              <a:rPr lang="en-IN" b="1" dirty="0" smtClean="0"/>
              <a:t>results of simulations</a:t>
            </a:r>
            <a:r>
              <a:rPr lang="en-IN" dirty="0" smtClean="0"/>
              <a:t> in graphical output. </a:t>
            </a:r>
          </a:p>
          <a:p>
            <a:r>
              <a:rPr lang="en-IN" b="1" dirty="0" smtClean="0"/>
              <a:t>Explanation of concepts of physics for academic purpose. 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8557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US" sz="6000" b="1" dirty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648" y="2132856"/>
            <a:ext cx="792088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/>
              <a:t>is based on the latest technologies, </a:t>
            </a:r>
            <a:r>
              <a:rPr lang="en-US" sz="3200" dirty="0" smtClean="0"/>
              <a:t>from</a:t>
            </a:r>
            <a:r>
              <a:rPr lang="en-US" sz="3200" dirty="0"/>
              <a:t> </a:t>
            </a:r>
            <a:r>
              <a:rPr lang="en-US" sz="3200" b="1" dirty="0" err="1"/>
              <a:t>Algoryx</a:t>
            </a:r>
            <a:r>
              <a:rPr lang="en-US" sz="3200" b="1" dirty="0"/>
              <a:t> </a:t>
            </a:r>
            <a:r>
              <a:rPr lang="en-US" sz="3200" b="1" dirty="0" smtClean="0"/>
              <a:t>Simulation AB, </a:t>
            </a:r>
            <a:r>
              <a:rPr lang="en-US" sz="3200" dirty="0"/>
              <a:t>for interactive </a:t>
            </a:r>
            <a:r>
              <a:rPr lang="en-US" sz="3200" dirty="0" err="1"/>
              <a:t>multiphysics</a:t>
            </a:r>
            <a:r>
              <a:rPr lang="en-US" sz="3200" dirty="0"/>
              <a:t> </a:t>
            </a:r>
            <a:r>
              <a:rPr lang="en-US" sz="3200" dirty="0" smtClean="0"/>
              <a:t>simulation.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/>
              <a:t>runs on Windows and Mac </a:t>
            </a:r>
            <a:r>
              <a:rPr lang="en-US" sz="3200" dirty="0" smtClean="0"/>
              <a:t>OS.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/>
              <a:t>is optimized for the Intel® powered convertible Classmate PC and interactive whiteboard systems like SMART Board.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2454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412776"/>
            <a:ext cx="7488832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b="1" dirty="0" smtClean="0"/>
              <a:t>Do not </a:t>
            </a:r>
            <a:r>
              <a:rPr lang="en-IN" sz="2400" dirty="0" smtClean="0"/>
              <a:t>modify, rent, lease, loan, sell, distribute or create derivative works based on the Service or the Software, in whole or in part.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A personal </a:t>
            </a:r>
            <a:r>
              <a:rPr lang="en-IN" sz="2400" b="1" dirty="0" smtClean="0"/>
              <a:t>non-transferable non-exclusive right and license </a:t>
            </a:r>
            <a:r>
              <a:rPr lang="en-IN" sz="2400" dirty="0" smtClean="0"/>
              <a:t>to use the object code of its Software on a single computer</a:t>
            </a:r>
            <a:r>
              <a:rPr lang="en-IN" sz="2400" dirty="0"/>
              <a:t>.</a:t>
            </a:r>
            <a:endParaRPr lang="en-I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b="1" dirty="0"/>
              <a:t>D</a:t>
            </a:r>
            <a:r>
              <a:rPr lang="en-IN" sz="2400" b="1" dirty="0" smtClean="0"/>
              <a:t>o not </a:t>
            </a:r>
            <a:r>
              <a:rPr lang="en-IN" sz="2400" dirty="0" smtClean="0"/>
              <a:t>copy, modify, create a derivative work of, reverse </a:t>
            </a:r>
            <a:r>
              <a:rPr lang="en-IN" sz="2400" dirty="0" smtClean="0"/>
              <a:t>engineer or attempt </a:t>
            </a:r>
            <a:r>
              <a:rPr lang="en-IN" sz="2400" dirty="0" smtClean="0"/>
              <a:t>to discover any source code, sell, assign, sublicense, grant a security interest in the Software.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b="1" dirty="0" smtClean="0"/>
              <a:t>Do not </a:t>
            </a:r>
            <a:r>
              <a:rPr lang="en-IN" sz="2400" dirty="0" smtClean="0"/>
              <a:t>modify the Software in any manner or form.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b="1" dirty="0" smtClean="0"/>
              <a:t>Do not </a:t>
            </a:r>
            <a:r>
              <a:rPr lang="en-IN" sz="2400" dirty="0" smtClean="0"/>
              <a:t>reproduce, duplicate, copy, sell, resell or exploit for any commercial purposes.</a:t>
            </a:r>
            <a:endParaRPr lang="en-IN" sz="2400" dirty="0"/>
          </a:p>
        </p:txBody>
      </p:sp>
      <p:sp>
        <p:nvSpPr>
          <p:cNvPr id="2" name="Rectangle 1"/>
          <p:cNvSpPr/>
          <p:nvPr/>
        </p:nvSpPr>
        <p:spPr>
          <a:xfrm>
            <a:off x="827584" y="404664"/>
            <a:ext cx="74888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/>
              <a:t>PROPRIETARY RIGHTS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878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26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Let’s learn it!!!!!</a:t>
            </a:r>
            <a:endParaRPr lang="en-IN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091584"/>
            <a:ext cx="7408333" cy="89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US" sz="3600" dirty="0" smtClean="0">
                <a:solidFill>
                  <a:srgbClr val="FF0000"/>
                </a:solidFill>
              </a:rPr>
              <a:t>isit to </a:t>
            </a:r>
            <a:r>
              <a:rPr lang="en-US" sz="3600" dirty="0">
                <a:solidFill>
                  <a:schemeClr val="tx1"/>
                </a:solidFill>
                <a:hlinkClick r:id="rId2"/>
              </a:rPr>
              <a:t>http://www.algodoo.com</a:t>
            </a:r>
            <a:r>
              <a:rPr lang="en-US" sz="36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9000" l="1667" r="99000">
                        <a14:foregroundMark x1="27000" y1="63333" x2="27000" y2="63333"/>
                        <a14:foregroundMark x1="29000" y1="64000" x2="29000" y2="64000"/>
                        <a14:foregroundMark x1="32667" y1="64667" x2="38667" y2="65000"/>
                        <a14:foregroundMark x1="44333" y1="68333" x2="44333" y2="68333"/>
                        <a14:foregroundMark x1="44333" y1="68000" x2="44333" y2="68000"/>
                        <a14:foregroundMark x1="37667" y1="70000" x2="76333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864096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" y="2132856"/>
            <a:ext cx="78689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0" y="2420888"/>
            <a:ext cx="66934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8246433">
            <a:off x="3076346" y="3428220"/>
            <a:ext cx="2160240" cy="3491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285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9"/>
          <a:stretch/>
        </p:blipFill>
        <p:spPr bwMode="auto">
          <a:xfrm>
            <a:off x="0" y="958081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24" y="188640"/>
            <a:ext cx="8759951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How to download </a:t>
            </a:r>
            <a:r>
              <a:rPr lang="en-GB" sz="4400" b="1" dirty="0" err="1" smtClean="0"/>
              <a:t>Algodoo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9" b="95755" l="9664" r="92857">
                        <a14:foregroundMark x1="83613" y1="10849" x2="83613" y2="10849"/>
                        <a14:foregroundMark x1="87395" y1="35849" x2="87395" y2="35849"/>
                        <a14:foregroundMark x1="87815" y1="21226" x2="87815" y2="21226"/>
                        <a14:foregroundMark x1="87815" y1="12264" x2="87815" y2="12264"/>
                        <a14:foregroundMark x1="79412" y1="11321" x2="79412" y2="1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88" y="-88983"/>
            <a:ext cx="1179886" cy="105099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60395">
            <a:off x="302540" y="4782868"/>
            <a:ext cx="1559347" cy="319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 rot="7391180">
            <a:off x="5679920" y="4729327"/>
            <a:ext cx="1559347" cy="319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5"/>
              </a:rPr>
              <a:t>Source: http</a:t>
            </a:r>
            <a:r>
              <a:rPr lang="en-IN" sz="1200" dirty="0">
                <a:hlinkClick r:id="rId5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812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56" y="-27384"/>
            <a:ext cx="9588572" cy="700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62238"/>
            <a:ext cx="439248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screen</a:t>
            </a:r>
            <a:endParaRPr lang="en-I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742053" y="6669360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1111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519</Words>
  <Application>Microsoft Office PowerPoint</Application>
  <PresentationFormat>On-screen Show (4:3)</PresentationFormat>
  <Paragraphs>153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   What is ALGODOO ?</vt:lpstr>
      <vt:lpstr>PowerPoint Presentation</vt:lpstr>
      <vt:lpstr>Features of Algodoo</vt:lpstr>
      <vt:lpstr>Technology</vt:lpstr>
      <vt:lpstr>PowerPoint Presentation</vt:lpstr>
      <vt:lpstr>Let’s learn it!!!!!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Resizing and Editing Tools</vt:lpstr>
      <vt:lpstr>Editing Tool</vt:lpstr>
      <vt:lpstr>Tools for Physics Simulation</vt:lpstr>
      <vt:lpstr>PowerPoint Presentation</vt:lpstr>
      <vt:lpstr>PowerPoint Presentation</vt:lpstr>
      <vt:lpstr>Uniform Motion</vt:lpstr>
      <vt:lpstr>Free Fall</vt:lpstr>
      <vt:lpstr>PowerPoint Presentation</vt:lpstr>
      <vt:lpstr>Enjoy Algodoo..…..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 - PC - 02</dc:creator>
  <cp:lastModifiedBy>ELC - PC - 02</cp:lastModifiedBy>
  <cp:revision>100</cp:revision>
  <dcterms:created xsi:type="dcterms:W3CDTF">2022-11-10T04:32:47Z</dcterms:created>
  <dcterms:modified xsi:type="dcterms:W3CDTF">2022-11-16T06:50:40Z</dcterms:modified>
</cp:coreProperties>
</file>